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84" r:id="rId4"/>
    <p:sldId id="285" r:id="rId5"/>
    <p:sldId id="268" r:id="rId6"/>
    <p:sldId id="272" r:id="rId7"/>
    <p:sldId id="271" r:id="rId8"/>
    <p:sldId id="288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7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J Rorie" initials="JR" lastIdx="1" clrIdx="0">
    <p:extLst>
      <p:ext uri="{19B8F6BF-5375-455C-9EA6-DF929625EA0E}">
        <p15:presenceInfo xmlns:p15="http://schemas.microsoft.com/office/powerpoint/2012/main" userId="4a90942091122d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379"/>
    <a:srgbClr val="8C96A0"/>
    <a:srgbClr val="528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765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Rorie" userId="4a90942091122dab" providerId="LiveId" clId="{483CC86C-231C-496B-8520-45FA6C1899EE}"/>
    <pc:docChg chg="custSel modSld">
      <pc:chgData name="JJ Rorie" userId="4a90942091122dab" providerId="LiveId" clId="{483CC86C-231C-496B-8520-45FA6C1899EE}" dt="2018-09-13T15:54:18.066" v="105" actId="1036"/>
      <pc:docMkLst>
        <pc:docMk/>
      </pc:docMkLst>
      <pc:sldChg chg="addSp modSp">
        <pc:chgData name="JJ Rorie" userId="4a90942091122dab" providerId="LiveId" clId="{483CC86C-231C-496B-8520-45FA6C1899EE}" dt="2018-09-13T15:54:18.066" v="105" actId="1036"/>
        <pc:sldMkLst>
          <pc:docMk/>
          <pc:sldMk cId="3389008587" sldId="274"/>
        </pc:sldMkLst>
        <pc:graphicFrameChg chg="modGraphic">
          <ac:chgData name="JJ Rorie" userId="4a90942091122dab" providerId="LiveId" clId="{483CC86C-231C-496B-8520-45FA6C1899EE}" dt="2018-09-13T15:53:47.224" v="93" actId="207"/>
          <ac:graphicFrameMkLst>
            <pc:docMk/>
            <pc:sldMk cId="3389008587" sldId="274"/>
            <ac:graphicFrameMk id="18" creationId="{9DD4586B-26BD-47B5-9F57-217ADB2FA632}"/>
          </ac:graphicFrameMkLst>
        </pc:graphicFrameChg>
        <pc:picChg chg="add mod">
          <ac:chgData name="JJ Rorie" userId="4a90942091122dab" providerId="LiveId" clId="{483CC86C-231C-496B-8520-45FA6C1899EE}" dt="2018-09-13T15:52:34.529" v="64" actId="1076"/>
          <ac:picMkLst>
            <pc:docMk/>
            <pc:sldMk cId="3389008587" sldId="274"/>
            <ac:picMk id="19" creationId="{7368898C-9AD1-4779-99D1-591FB8D1EC4C}"/>
          </ac:picMkLst>
        </pc:picChg>
        <pc:picChg chg="add mod">
          <ac:chgData name="JJ Rorie" userId="4a90942091122dab" providerId="LiveId" clId="{483CC86C-231C-496B-8520-45FA6C1899EE}" dt="2018-09-13T15:52:31.472" v="63" actId="1076"/>
          <ac:picMkLst>
            <pc:docMk/>
            <pc:sldMk cId="3389008587" sldId="274"/>
            <ac:picMk id="20" creationId="{BA1FDE95-0206-4B31-B8EA-1149C6D5C4E0}"/>
          </ac:picMkLst>
        </pc:picChg>
        <pc:picChg chg="add mod">
          <ac:chgData name="JJ Rorie" userId="4a90942091122dab" providerId="LiveId" clId="{483CC86C-231C-496B-8520-45FA6C1899EE}" dt="2018-09-13T15:52:41.171" v="65" actId="1076"/>
          <ac:picMkLst>
            <pc:docMk/>
            <pc:sldMk cId="3389008587" sldId="274"/>
            <ac:picMk id="21" creationId="{4DBAA4E0-5FE8-42F1-BCEB-263E4F0EC78C}"/>
          </ac:picMkLst>
        </pc:picChg>
        <pc:picChg chg="add mod">
          <ac:chgData name="JJ Rorie" userId="4a90942091122dab" providerId="LiveId" clId="{483CC86C-231C-496B-8520-45FA6C1899EE}" dt="2018-09-13T15:52:42.821" v="66" actId="1076"/>
          <ac:picMkLst>
            <pc:docMk/>
            <pc:sldMk cId="3389008587" sldId="274"/>
            <ac:picMk id="22" creationId="{00C5959E-BAFE-48FB-ADB2-81C707FF69CE}"/>
          </ac:picMkLst>
        </pc:picChg>
        <pc:picChg chg="add mod">
          <ac:chgData name="JJ Rorie" userId="4a90942091122dab" providerId="LiveId" clId="{483CC86C-231C-496B-8520-45FA6C1899EE}" dt="2018-09-13T15:53:00.583" v="68" actId="1076"/>
          <ac:picMkLst>
            <pc:docMk/>
            <pc:sldMk cId="3389008587" sldId="274"/>
            <ac:picMk id="23" creationId="{C1686F65-F71C-4277-98A4-7287BEB07BDE}"/>
          </ac:picMkLst>
        </pc:picChg>
        <pc:picChg chg="add mod">
          <ac:chgData name="JJ Rorie" userId="4a90942091122dab" providerId="LiveId" clId="{483CC86C-231C-496B-8520-45FA6C1899EE}" dt="2018-09-13T15:53:12.222" v="70" actId="1076"/>
          <ac:picMkLst>
            <pc:docMk/>
            <pc:sldMk cId="3389008587" sldId="274"/>
            <ac:picMk id="24" creationId="{D6BF7609-9611-40F5-9F22-EAD8B844F858}"/>
          </ac:picMkLst>
        </pc:picChg>
        <pc:picChg chg="add mod">
          <ac:chgData name="JJ Rorie" userId="4a90942091122dab" providerId="LiveId" clId="{483CC86C-231C-496B-8520-45FA6C1899EE}" dt="2018-09-13T15:53:55.581" v="95" actId="1076"/>
          <ac:picMkLst>
            <pc:docMk/>
            <pc:sldMk cId="3389008587" sldId="274"/>
            <ac:picMk id="25" creationId="{FF8FC97D-01AC-46B0-ABA9-DAF8E33A642C}"/>
          </ac:picMkLst>
        </pc:picChg>
        <pc:picChg chg="add mod">
          <ac:chgData name="JJ Rorie" userId="4a90942091122dab" providerId="LiveId" clId="{483CC86C-231C-496B-8520-45FA6C1899EE}" dt="2018-09-13T15:54:18.066" v="105" actId="1036"/>
          <ac:picMkLst>
            <pc:docMk/>
            <pc:sldMk cId="3389008587" sldId="274"/>
            <ac:picMk id="26" creationId="{19F4E5BD-678E-4313-A7D5-DEA0E4C52E12}"/>
          </ac:picMkLst>
        </pc:picChg>
        <pc:picChg chg="add mod">
          <ac:chgData name="JJ Rorie" userId="4a90942091122dab" providerId="LiveId" clId="{483CC86C-231C-496B-8520-45FA6C1899EE}" dt="2018-09-13T15:54:08.153" v="99" actId="1076"/>
          <ac:picMkLst>
            <pc:docMk/>
            <pc:sldMk cId="3389008587" sldId="274"/>
            <ac:picMk id="27" creationId="{252D1C3C-4AD9-462C-B7E1-CBE36569AD05}"/>
          </ac:picMkLst>
        </pc:picChg>
        <pc:picChg chg="add mod">
          <ac:chgData name="JJ Rorie" userId="4a90942091122dab" providerId="LiveId" clId="{483CC86C-231C-496B-8520-45FA6C1899EE}" dt="2018-09-13T15:54:13.690" v="101" actId="1076"/>
          <ac:picMkLst>
            <pc:docMk/>
            <pc:sldMk cId="3389008587" sldId="274"/>
            <ac:picMk id="28" creationId="{2BC0BD46-E499-480B-955E-A5F08B46E5CA}"/>
          </ac:picMkLst>
        </pc:picChg>
      </pc:sldChg>
      <pc:sldChg chg="modSp">
        <pc:chgData name="JJ Rorie" userId="4a90942091122dab" providerId="LiveId" clId="{483CC86C-231C-496B-8520-45FA6C1899EE}" dt="2018-09-13T13:12:17.604" v="56" actId="313"/>
        <pc:sldMkLst>
          <pc:docMk/>
          <pc:sldMk cId="1862548171" sldId="283"/>
        </pc:sldMkLst>
        <pc:spChg chg="mod">
          <ac:chgData name="JJ Rorie" userId="4a90942091122dab" providerId="LiveId" clId="{483CC86C-231C-496B-8520-45FA6C1899EE}" dt="2018-09-13T13:12:17.604" v="56" actId="313"/>
          <ac:spMkLst>
            <pc:docMk/>
            <pc:sldMk cId="1862548171" sldId="283"/>
            <ac:spMk id="18" creationId="{A9C294FE-840C-4305-8E89-9E9DCEB143F2}"/>
          </ac:spMkLst>
        </pc:spChg>
      </pc:sldChg>
      <pc:sldChg chg="modSp">
        <pc:chgData name="JJ Rorie" userId="4a90942091122dab" providerId="LiveId" clId="{483CC86C-231C-496B-8520-45FA6C1899EE}" dt="2018-09-13T13:10:18.922" v="7" actId="14100"/>
        <pc:sldMkLst>
          <pc:docMk/>
          <pc:sldMk cId="1084931380" sldId="288"/>
        </pc:sldMkLst>
        <pc:spChg chg="mod">
          <ac:chgData name="JJ Rorie" userId="4a90942091122dab" providerId="LiveId" clId="{483CC86C-231C-496B-8520-45FA6C1899EE}" dt="2018-09-13T13:10:18.922" v="7" actId="14100"/>
          <ac:spMkLst>
            <pc:docMk/>
            <pc:sldMk cId="1084931380" sldId="288"/>
            <ac:spMk id="5" creationId="{E4F6D35B-962B-4441-8DA0-0975D72A2A1E}"/>
          </ac:spMkLst>
        </pc:spChg>
      </pc:sldChg>
    </pc:docChg>
  </pc:docChgLst>
  <pc:docChgLst>
    <pc:chgData name="JJ Rorie" userId="4a90942091122dab" providerId="LiveId" clId="{978C2A83-530E-42DD-8377-1C4B693F3F56}"/>
    <pc:docChg chg="custSel modSld">
      <pc:chgData name="JJ Rorie" userId="4a90942091122dab" providerId="LiveId" clId="{978C2A83-530E-42DD-8377-1C4B693F3F56}" dt="2018-11-02T19:46:43.771" v="115"/>
      <pc:docMkLst>
        <pc:docMk/>
      </pc:docMkLst>
      <pc:sldChg chg="addSp delSp modSp">
        <pc:chgData name="JJ Rorie" userId="4a90942091122dab" providerId="LiveId" clId="{978C2A83-530E-42DD-8377-1C4B693F3F56}" dt="2018-11-02T19:46:43.771" v="115"/>
        <pc:sldMkLst>
          <pc:docMk/>
          <pc:sldMk cId="2312489011" sldId="268"/>
        </pc:sldMkLst>
        <pc:spChg chg="mod">
          <ac:chgData name="JJ Rorie" userId="4a90942091122dab" providerId="LiveId" clId="{978C2A83-530E-42DD-8377-1C4B693F3F56}" dt="2018-11-02T19:43:52.419" v="38" actId="2711"/>
          <ac:spMkLst>
            <pc:docMk/>
            <pc:sldMk cId="2312489011" sldId="268"/>
            <ac:spMk id="2" creationId="{90E02CC0-D155-4878-AC6B-546768770722}"/>
          </ac:spMkLst>
        </pc:spChg>
        <pc:spChg chg="mod">
          <ac:chgData name="JJ Rorie" userId="4a90942091122dab" providerId="LiveId" clId="{978C2A83-530E-42DD-8377-1C4B693F3F56}" dt="2018-11-02T19:43:52.419" v="38" actId="2711"/>
          <ac:spMkLst>
            <pc:docMk/>
            <pc:sldMk cId="2312489011" sldId="268"/>
            <ac:spMk id="3" creationId="{30C86E39-7ECA-4129-9B1F-3350F180689C}"/>
          </ac:spMkLst>
        </pc:spChg>
        <pc:spChg chg="mod">
          <ac:chgData name="JJ Rorie" userId="4a90942091122dab" providerId="LiveId" clId="{978C2A83-530E-42DD-8377-1C4B693F3F56}" dt="2018-11-02T19:45:22.331" v="56" actId="14100"/>
          <ac:spMkLst>
            <pc:docMk/>
            <pc:sldMk cId="2312489011" sldId="268"/>
            <ac:spMk id="5" creationId="{E4F6D35B-962B-4441-8DA0-0975D72A2A1E}"/>
          </ac:spMkLst>
        </pc:spChg>
        <pc:spChg chg="del mod">
          <ac:chgData name="JJ Rorie" userId="4a90942091122dab" providerId="LiveId" clId="{978C2A83-530E-42DD-8377-1C4B693F3F56}" dt="2018-11-02T19:45:29.249" v="57" actId="478"/>
          <ac:spMkLst>
            <pc:docMk/>
            <pc:sldMk cId="2312489011" sldId="268"/>
            <ac:spMk id="9" creationId="{26A7B792-6549-418A-A93E-2F0850E6C31B}"/>
          </ac:spMkLst>
        </pc:spChg>
        <pc:spChg chg="del mod">
          <ac:chgData name="JJ Rorie" userId="4a90942091122dab" providerId="LiveId" clId="{978C2A83-530E-42DD-8377-1C4B693F3F56}" dt="2018-11-02T19:46:43.440" v="114" actId="478"/>
          <ac:spMkLst>
            <pc:docMk/>
            <pc:sldMk cId="2312489011" sldId="268"/>
            <ac:spMk id="11" creationId="{63559162-C6FB-4BA5-B72F-E2FF4BDA08E5}"/>
          </ac:spMkLst>
        </pc:spChg>
        <pc:spChg chg="mod">
          <ac:chgData name="JJ Rorie" userId="4a90942091122dab" providerId="LiveId" clId="{978C2A83-530E-42DD-8377-1C4B693F3F56}" dt="2018-11-02T19:43:52.419" v="38" actId="2711"/>
          <ac:spMkLst>
            <pc:docMk/>
            <pc:sldMk cId="2312489011" sldId="268"/>
            <ac:spMk id="12" creationId="{5FE303FE-91AE-4125-86B8-BFFA45F8B6B5}"/>
          </ac:spMkLst>
        </pc:spChg>
        <pc:spChg chg="add">
          <ac:chgData name="JJ Rorie" userId="4a90942091122dab" providerId="LiveId" clId="{978C2A83-530E-42DD-8377-1C4B693F3F56}" dt="2018-11-02T19:45:29.549" v="58"/>
          <ac:spMkLst>
            <pc:docMk/>
            <pc:sldMk cId="2312489011" sldId="268"/>
            <ac:spMk id="13" creationId="{069985F6-C0A8-4102-88C1-6CF942AE8CC7}"/>
          </ac:spMkLst>
        </pc:spChg>
        <pc:spChg chg="mod">
          <ac:chgData name="JJ Rorie" userId="4a90942091122dab" providerId="LiveId" clId="{978C2A83-530E-42DD-8377-1C4B693F3F56}" dt="2018-11-02T19:43:52.419" v="38" actId="2711"/>
          <ac:spMkLst>
            <pc:docMk/>
            <pc:sldMk cId="2312489011" sldId="268"/>
            <ac:spMk id="14" creationId="{47B083A6-F047-451D-BFD5-BEB8CE1CA466}"/>
          </ac:spMkLst>
        </pc:spChg>
        <pc:spChg chg="del mod">
          <ac:chgData name="JJ Rorie" userId="4a90942091122dab" providerId="LiveId" clId="{978C2A83-530E-42DD-8377-1C4B693F3F56}" dt="2018-11-02T19:45:29.249" v="57" actId="478"/>
          <ac:spMkLst>
            <pc:docMk/>
            <pc:sldMk cId="2312489011" sldId="268"/>
            <ac:spMk id="15" creationId="{3FBFC7AA-6D46-463E-946E-888D22E0E6E1}"/>
          </ac:spMkLst>
        </pc:spChg>
        <pc:spChg chg="add">
          <ac:chgData name="JJ Rorie" userId="4a90942091122dab" providerId="LiveId" clId="{978C2A83-530E-42DD-8377-1C4B693F3F56}" dt="2018-11-02T19:46:43.771" v="115"/>
          <ac:spMkLst>
            <pc:docMk/>
            <pc:sldMk cId="2312489011" sldId="268"/>
            <ac:spMk id="17" creationId="{5E245BD8-7A8E-48C1-B10E-46706D07525F}"/>
          </ac:spMkLst>
        </pc:spChg>
        <pc:picChg chg="add">
          <ac:chgData name="JJ Rorie" userId="4a90942091122dab" providerId="LiveId" clId="{978C2A83-530E-42DD-8377-1C4B693F3F56}" dt="2018-11-02T19:45:29.549" v="58"/>
          <ac:picMkLst>
            <pc:docMk/>
            <pc:sldMk cId="2312489011" sldId="268"/>
            <ac:picMk id="16" creationId="{2A76A543-0A6D-48E8-ACB2-AC5ED46AD512}"/>
          </ac:picMkLst>
        </pc:picChg>
      </pc:sldChg>
      <pc:sldChg chg="addSp delSp modSp">
        <pc:chgData name="JJ Rorie" userId="4a90942091122dab" providerId="LiveId" clId="{978C2A83-530E-42DD-8377-1C4B693F3F56}" dt="2018-11-02T19:42:07.712" v="4" actId="2711"/>
        <pc:sldMkLst>
          <pc:docMk/>
          <pc:sldMk cId="3509863081" sldId="269"/>
        </pc:sldMkLst>
        <pc:spChg chg="mod">
          <ac:chgData name="JJ Rorie" userId="4a90942091122dab" providerId="LiveId" clId="{978C2A83-530E-42DD-8377-1C4B693F3F56}" dt="2018-11-02T19:42:07.712" v="4" actId="2711"/>
          <ac:spMkLst>
            <pc:docMk/>
            <pc:sldMk cId="3509863081" sldId="269"/>
            <ac:spMk id="2" creationId="{1BA08C06-0D5A-4412-9792-5EF73DA36F8E}"/>
          </ac:spMkLst>
        </pc:spChg>
        <pc:spChg chg="mod">
          <ac:chgData name="JJ Rorie" userId="4a90942091122dab" providerId="LiveId" clId="{978C2A83-530E-42DD-8377-1C4B693F3F56}" dt="2018-11-02T19:42:07.712" v="4" actId="2711"/>
          <ac:spMkLst>
            <pc:docMk/>
            <pc:sldMk cId="3509863081" sldId="269"/>
            <ac:spMk id="3" creationId="{69DEB6B8-76C9-4DE7-92DF-F9FC819B3E52}"/>
          </ac:spMkLst>
        </pc:spChg>
        <pc:picChg chg="del">
          <ac:chgData name="JJ Rorie" userId="4a90942091122dab" providerId="LiveId" clId="{978C2A83-530E-42DD-8377-1C4B693F3F56}" dt="2018-11-02T19:41:57.474" v="0" actId="478"/>
          <ac:picMkLst>
            <pc:docMk/>
            <pc:sldMk cId="3509863081" sldId="269"/>
            <ac:picMk id="5" creationId="{A2A8A312-F784-45D2-98D5-3CE3C546D926}"/>
          </ac:picMkLst>
        </pc:picChg>
        <pc:picChg chg="add mod">
          <ac:chgData name="JJ Rorie" userId="4a90942091122dab" providerId="LiveId" clId="{978C2A83-530E-42DD-8377-1C4B693F3F56}" dt="2018-11-02T19:42:01.623" v="3" actId="14100"/>
          <ac:picMkLst>
            <pc:docMk/>
            <pc:sldMk cId="3509863081" sldId="269"/>
            <ac:picMk id="6" creationId="{97B333AC-18AD-40E8-A867-E226481134FE}"/>
          </ac:picMkLst>
        </pc:picChg>
      </pc:sldChg>
      <pc:sldChg chg="modSp">
        <pc:chgData name="JJ Rorie" userId="4a90942091122dab" providerId="LiveId" clId="{978C2A83-530E-42DD-8377-1C4B693F3F56}" dt="2018-11-02T19:42:14.265" v="5" actId="2711"/>
        <pc:sldMkLst>
          <pc:docMk/>
          <pc:sldMk cId="1958725955" sldId="270"/>
        </pc:sldMkLst>
        <pc:spChg chg="mod">
          <ac:chgData name="JJ Rorie" userId="4a90942091122dab" providerId="LiveId" clId="{978C2A83-530E-42DD-8377-1C4B693F3F56}" dt="2018-11-02T19:42:14.265" v="5" actId="2711"/>
          <ac:spMkLst>
            <pc:docMk/>
            <pc:sldMk cId="1958725955" sldId="270"/>
            <ac:spMk id="2" creationId="{DAB28E71-BC25-4CFC-9B98-68915B46B0E4}"/>
          </ac:spMkLst>
        </pc:spChg>
      </pc:sldChg>
      <pc:sldChg chg="addSp delSp modSp">
        <pc:chgData name="JJ Rorie" userId="4a90942091122dab" providerId="LiveId" clId="{978C2A83-530E-42DD-8377-1C4B693F3F56}" dt="2018-11-02T19:46:40.127" v="111"/>
        <pc:sldMkLst>
          <pc:docMk/>
          <pc:sldMk cId="1819794640" sldId="271"/>
        </pc:sldMkLst>
        <pc:spChg chg="mod">
          <ac:chgData name="JJ Rorie" userId="4a90942091122dab" providerId="LiveId" clId="{978C2A83-530E-42DD-8377-1C4B693F3F56}" dt="2018-11-02T19:45:16.127" v="54" actId="14100"/>
          <ac:spMkLst>
            <pc:docMk/>
            <pc:sldMk cId="1819794640" sldId="271"/>
            <ac:spMk id="5" creationId="{E4F6D35B-962B-4441-8DA0-0975D72A2A1E}"/>
          </ac:spMkLst>
        </pc:spChg>
        <pc:spChg chg="del mod">
          <ac:chgData name="JJ Rorie" userId="4a90942091122dab" providerId="LiveId" clId="{978C2A83-530E-42DD-8377-1C4B693F3F56}" dt="2018-11-02T19:46:39.861" v="110" actId="478"/>
          <ac:spMkLst>
            <pc:docMk/>
            <pc:sldMk cId="1819794640" sldId="271"/>
            <ac:spMk id="11" creationId="{63559162-C6FB-4BA5-B72F-E2FF4BDA08E5}"/>
          </ac:spMkLst>
        </pc:spChg>
        <pc:spChg chg="mod">
          <ac:chgData name="JJ Rorie" userId="4a90942091122dab" providerId="LiveId" clId="{978C2A83-530E-42DD-8377-1C4B693F3F56}" dt="2018-11-02T19:44:04.931" v="40" actId="2711"/>
          <ac:spMkLst>
            <pc:docMk/>
            <pc:sldMk cId="1819794640" sldId="271"/>
            <ac:spMk id="12" creationId="{5EF5BBE3-D9D3-462F-8172-0182063E3FE7}"/>
          </ac:spMkLst>
        </pc:spChg>
        <pc:spChg chg="mod">
          <ac:chgData name="JJ Rorie" userId="4a90942091122dab" providerId="LiveId" clId="{978C2A83-530E-42DD-8377-1C4B693F3F56}" dt="2018-11-02T19:44:04.931" v="40" actId="2711"/>
          <ac:spMkLst>
            <pc:docMk/>
            <pc:sldMk cId="1819794640" sldId="271"/>
            <ac:spMk id="13" creationId="{BEB45C83-388D-40B0-B3D4-14198D2DA2A6}"/>
          </ac:spMkLst>
        </pc:spChg>
        <pc:spChg chg="mod">
          <ac:chgData name="JJ Rorie" userId="4a90942091122dab" providerId="LiveId" clId="{978C2A83-530E-42DD-8377-1C4B693F3F56}" dt="2018-11-02T19:44:04.931" v="40" actId="2711"/>
          <ac:spMkLst>
            <pc:docMk/>
            <pc:sldMk cId="1819794640" sldId="271"/>
            <ac:spMk id="15" creationId="{1CEFEF54-5EDC-4F18-8538-9AC0F8847212}"/>
          </ac:spMkLst>
        </pc:spChg>
        <pc:spChg chg="del mod">
          <ac:chgData name="JJ Rorie" userId="4a90942091122dab" providerId="LiveId" clId="{978C2A83-530E-42DD-8377-1C4B693F3F56}" dt="2018-11-02T19:45:33.920" v="61" actId="478"/>
          <ac:spMkLst>
            <pc:docMk/>
            <pc:sldMk cId="1819794640" sldId="271"/>
            <ac:spMk id="16" creationId="{EB55DD9E-DA57-4F7B-BE5A-5C39416B3EC1}"/>
          </ac:spMkLst>
        </pc:spChg>
        <pc:spChg chg="del mod">
          <ac:chgData name="JJ Rorie" userId="4a90942091122dab" providerId="LiveId" clId="{978C2A83-530E-42DD-8377-1C4B693F3F56}" dt="2018-11-02T19:45:33.920" v="61" actId="478"/>
          <ac:spMkLst>
            <pc:docMk/>
            <pc:sldMk cId="1819794640" sldId="271"/>
            <ac:spMk id="17" creationId="{99C0A650-D268-4CDA-8D54-CC89E29C6C37}"/>
          </ac:spMkLst>
        </pc:spChg>
        <pc:spChg chg="add">
          <ac:chgData name="JJ Rorie" userId="4a90942091122dab" providerId="LiveId" clId="{978C2A83-530E-42DD-8377-1C4B693F3F56}" dt="2018-11-02T19:45:34.264" v="62"/>
          <ac:spMkLst>
            <pc:docMk/>
            <pc:sldMk cId="1819794640" sldId="271"/>
            <ac:spMk id="18" creationId="{1C7B745D-1151-426C-A7C6-69AA5B5957FF}"/>
          </ac:spMkLst>
        </pc:spChg>
        <pc:spChg chg="mod">
          <ac:chgData name="JJ Rorie" userId="4a90942091122dab" providerId="LiveId" clId="{978C2A83-530E-42DD-8377-1C4B693F3F56}" dt="2018-11-02T19:44:04.931" v="40" actId="2711"/>
          <ac:spMkLst>
            <pc:docMk/>
            <pc:sldMk cId="1819794640" sldId="271"/>
            <ac:spMk id="19" creationId="{3E81A75F-5A9C-4888-BA84-AB704845BC04}"/>
          </ac:spMkLst>
        </pc:spChg>
        <pc:spChg chg="add">
          <ac:chgData name="JJ Rorie" userId="4a90942091122dab" providerId="LiveId" clId="{978C2A83-530E-42DD-8377-1C4B693F3F56}" dt="2018-11-02T19:46:40.127" v="111"/>
          <ac:spMkLst>
            <pc:docMk/>
            <pc:sldMk cId="1819794640" sldId="271"/>
            <ac:spMk id="21" creationId="{9DC67342-A3EB-438A-AD14-AFD696879738}"/>
          </ac:spMkLst>
        </pc:spChg>
        <pc:picChg chg="add">
          <ac:chgData name="JJ Rorie" userId="4a90942091122dab" providerId="LiveId" clId="{978C2A83-530E-42DD-8377-1C4B693F3F56}" dt="2018-11-02T19:45:34.264" v="62"/>
          <ac:picMkLst>
            <pc:docMk/>
            <pc:sldMk cId="1819794640" sldId="271"/>
            <ac:picMk id="20" creationId="{EF1656F7-48D9-48BD-9D1D-4D084D6AD0F3}"/>
          </ac:picMkLst>
        </pc:picChg>
      </pc:sldChg>
      <pc:sldChg chg="addSp delSp modSp">
        <pc:chgData name="JJ Rorie" userId="4a90942091122dab" providerId="LiveId" clId="{978C2A83-530E-42DD-8377-1C4B693F3F56}" dt="2018-11-02T19:46:41.923" v="113"/>
        <pc:sldMkLst>
          <pc:docMk/>
          <pc:sldMk cId="140870637" sldId="272"/>
        </pc:sldMkLst>
        <pc:spChg chg="mod">
          <ac:chgData name="JJ Rorie" userId="4a90942091122dab" providerId="LiveId" clId="{978C2A83-530E-42DD-8377-1C4B693F3F56}" dt="2018-11-02T19:45:19.119" v="55" actId="14100"/>
          <ac:spMkLst>
            <pc:docMk/>
            <pc:sldMk cId="140870637" sldId="272"/>
            <ac:spMk id="5" creationId="{E4F6D35B-962B-4441-8DA0-0975D72A2A1E}"/>
          </ac:spMkLst>
        </pc:spChg>
        <pc:spChg chg="del mod">
          <ac:chgData name="JJ Rorie" userId="4a90942091122dab" providerId="LiveId" clId="{978C2A83-530E-42DD-8377-1C4B693F3F56}" dt="2018-11-02T19:46:41.657" v="112" actId="478"/>
          <ac:spMkLst>
            <pc:docMk/>
            <pc:sldMk cId="140870637" sldId="272"/>
            <ac:spMk id="11" creationId="{63559162-C6FB-4BA5-B72F-E2FF4BDA08E5}"/>
          </ac:spMkLst>
        </pc:spChg>
        <pc:spChg chg="mod">
          <ac:chgData name="JJ Rorie" userId="4a90942091122dab" providerId="LiveId" clId="{978C2A83-530E-42DD-8377-1C4B693F3F56}" dt="2018-11-02T19:43:58.839" v="39" actId="2711"/>
          <ac:spMkLst>
            <pc:docMk/>
            <pc:sldMk cId="140870637" sldId="272"/>
            <ac:spMk id="12" creationId="{5FF32890-FC28-486F-8396-54D692EAE97D}"/>
          </ac:spMkLst>
        </pc:spChg>
        <pc:spChg chg="mod">
          <ac:chgData name="JJ Rorie" userId="4a90942091122dab" providerId="LiveId" clId="{978C2A83-530E-42DD-8377-1C4B693F3F56}" dt="2018-11-02T19:43:58.839" v="39" actId="2711"/>
          <ac:spMkLst>
            <pc:docMk/>
            <pc:sldMk cId="140870637" sldId="272"/>
            <ac:spMk id="13" creationId="{7CA88392-4E3E-4098-972C-C7D7E90587C1}"/>
          </ac:spMkLst>
        </pc:spChg>
        <pc:spChg chg="mod">
          <ac:chgData name="JJ Rorie" userId="4a90942091122dab" providerId="LiveId" clId="{978C2A83-530E-42DD-8377-1C4B693F3F56}" dt="2018-11-02T19:43:58.839" v="39" actId="2711"/>
          <ac:spMkLst>
            <pc:docMk/>
            <pc:sldMk cId="140870637" sldId="272"/>
            <ac:spMk id="15" creationId="{D6DBF513-D85C-41E1-AD32-092613DDF370}"/>
          </ac:spMkLst>
        </pc:spChg>
        <pc:spChg chg="mod">
          <ac:chgData name="JJ Rorie" userId="4a90942091122dab" providerId="LiveId" clId="{978C2A83-530E-42DD-8377-1C4B693F3F56}" dt="2018-11-02T19:43:58.839" v="39" actId="2711"/>
          <ac:spMkLst>
            <pc:docMk/>
            <pc:sldMk cId="140870637" sldId="272"/>
            <ac:spMk id="16" creationId="{1C996CA5-61E7-42BD-B000-C855B42F0C04}"/>
          </ac:spMkLst>
        </pc:spChg>
        <pc:spChg chg="del mod">
          <ac:chgData name="JJ Rorie" userId="4a90942091122dab" providerId="LiveId" clId="{978C2A83-530E-42DD-8377-1C4B693F3F56}" dt="2018-11-02T19:45:31.480" v="59" actId="478"/>
          <ac:spMkLst>
            <pc:docMk/>
            <pc:sldMk cId="140870637" sldId="272"/>
            <ac:spMk id="17" creationId="{CFE56C57-3F68-4C27-83BD-92BA05A69667}"/>
          </ac:spMkLst>
        </pc:spChg>
        <pc:spChg chg="del mod">
          <ac:chgData name="JJ Rorie" userId="4a90942091122dab" providerId="LiveId" clId="{978C2A83-530E-42DD-8377-1C4B693F3F56}" dt="2018-11-02T19:45:31.480" v="59" actId="478"/>
          <ac:spMkLst>
            <pc:docMk/>
            <pc:sldMk cId="140870637" sldId="272"/>
            <ac:spMk id="18" creationId="{0B62714C-2685-40F2-B2BC-9EF2D179A08B}"/>
          </ac:spMkLst>
        </pc:spChg>
        <pc:spChg chg="add">
          <ac:chgData name="JJ Rorie" userId="4a90942091122dab" providerId="LiveId" clId="{978C2A83-530E-42DD-8377-1C4B693F3F56}" dt="2018-11-02T19:45:31.780" v="60"/>
          <ac:spMkLst>
            <pc:docMk/>
            <pc:sldMk cId="140870637" sldId="272"/>
            <ac:spMk id="19" creationId="{5E1BE430-6E15-49E0-9CEF-40204913C78A}"/>
          </ac:spMkLst>
        </pc:spChg>
        <pc:spChg chg="add">
          <ac:chgData name="JJ Rorie" userId="4a90942091122dab" providerId="LiveId" clId="{978C2A83-530E-42DD-8377-1C4B693F3F56}" dt="2018-11-02T19:46:41.923" v="113"/>
          <ac:spMkLst>
            <pc:docMk/>
            <pc:sldMk cId="140870637" sldId="272"/>
            <ac:spMk id="21" creationId="{ED71218C-AC48-4E84-94A7-301AFD9C35BF}"/>
          </ac:spMkLst>
        </pc:spChg>
        <pc:picChg chg="add">
          <ac:chgData name="JJ Rorie" userId="4a90942091122dab" providerId="LiveId" clId="{978C2A83-530E-42DD-8377-1C4B693F3F56}" dt="2018-11-02T19:45:31.780" v="60"/>
          <ac:picMkLst>
            <pc:docMk/>
            <pc:sldMk cId="140870637" sldId="272"/>
            <ac:picMk id="20" creationId="{BC80DED5-D47B-40D4-B021-FFE728254361}"/>
          </ac:picMkLst>
        </pc:picChg>
      </pc:sldChg>
      <pc:sldChg chg="addSp delSp modSp">
        <pc:chgData name="JJ Rorie" userId="4a90942091122dab" providerId="LiveId" clId="{978C2A83-530E-42DD-8377-1C4B693F3F56}" dt="2018-11-02T19:46:36.487" v="107"/>
        <pc:sldMkLst>
          <pc:docMk/>
          <pc:sldMk cId="1446222689" sldId="273"/>
        </pc:sldMkLst>
        <pc:spChg chg="mod">
          <ac:chgData name="JJ Rorie" userId="4a90942091122dab" providerId="LiveId" clId="{978C2A83-530E-42DD-8377-1C4B693F3F56}" dt="2018-11-02T19:44:12.931" v="42" actId="2711"/>
          <ac:spMkLst>
            <pc:docMk/>
            <pc:sldMk cId="1446222689" sldId="273"/>
            <ac:spMk id="5" creationId="{E4F6D35B-962B-4441-8DA0-0975D72A2A1E}"/>
          </ac:spMkLst>
        </pc:spChg>
        <pc:spChg chg="del mod">
          <ac:chgData name="JJ Rorie" userId="4a90942091122dab" providerId="LiveId" clId="{978C2A83-530E-42DD-8377-1C4B693F3F56}" dt="2018-11-02T19:46:36.169" v="106" actId="478"/>
          <ac:spMkLst>
            <pc:docMk/>
            <pc:sldMk cId="1446222689" sldId="273"/>
            <ac:spMk id="11" creationId="{63559162-C6FB-4BA5-B72F-E2FF4BDA08E5}"/>
          </ac:spMkLst>
        </pc:spChg>
        <pc:spChg chg="mod">
          <ac:chgData name="JJ Rorie" userId="4a90942091122dab" providerId="LiveId" clId="{978C2A83-530E-42DD-8377-1C4B693F3F56}" dt="2018-11-02T19:44:12.931" v="42" actId="2711"/>
          <ac:spMkLst>
            <pc:docMk/>
            <pc:sldMk cId="1446222689" sldId="273"/>
            <ac:spMk id="12" creationId="{FEA24CB8-324F-4A46-8E39-4D4BBD79E345}"/>
          </ac:spMkLst>
        </pc:spChg>
        <pc:spChg chg="mod">
          <ac:chgData name="JJ Rorie" userId="4a90942091122dab" providerId="LiveId" clId="{978C2A83-530E-42DD-8377-1C4B693F3F56}" dt="2018-11-02T19:44:12.931" v="42" actId="2711"/>
          <ac:spMkLst>
            <pc:docMk/>
            <pc:sldMk cId="1446222689" sldId="273"/>
            <ac:spMk id="13" creationId="{CEC22A90-887A-4632-A768-8D0E2A5A7BCC}"/>
          </ac:spMkLst>
        </pc:spChg>
        <pc:spChg chg="mod">
          <ac:chgData name="JJ Rorie" userId="4a90942091122dab" providerId="LiveId" clId="{978C2A83-530E-42DD-8377-1C4B693F3F56}" dt="2018-11-02T19:44:12.931" v="42" actId="2711"/>
          <ac:spMkLst>
            <pc:docMk/>
            <pc:sldMk cId="1446222689" sldId="273"/>
            <ac:spMk id="15" creationId="{95DEE813-443F-4097-BF28-FD49CC96BB40}"/>
          </ac:spMkLst>
        </pc:spChg>
        <pc:spChg chg="del mod">
          <ac:chgData name="JJ Rorie" userId="4a90942091122dab" providerId="LiveId" clId="{978C2A83-530E-42DD-8377-1C4B693F3F56}" dt="2018-11-02T19:45:38.488" v="65" actId="478"/>
          <ac:spMkLst>
            <pc:docMk/>
            <pc:sldMk cId="1446222689" sldId="273"/>
            <ac:spMk id="16" creationId="{6E1A2FD9-766A-4001-8591-A9EF4A8B5DEB}"/>
          </ac:spMkLst>
        </pc:spChg>
        <pc:spChg chg="del mod">
          <ac:chgData name="JJ Rorie" userId="4a90942091122dab" providerId="LiveId" clId="{978C2A83-530E-42DD-8377-1C4B693F3F56}" dt="2018-11-02T19:45:38.488" v="65" actId="478"/>
          <ac:spMkLst>
            <pc:docMk/>
            <pc:sldMk cId="1446222689" sldId="273"/>
            <ac:spMk id="17" creationId="{9565A215-0B92-4689-A0BB-34B13FD5EFCD}"/>
          </ac:spMkLst>
        </pc:spChg>
        <pc:spChg chg="add">
          <ac:chgData name="JJ Rorie" userId="4a90942091122dab" providerId="LiveId" clId="{978C2A83-530E-42DD-8377-1C4B693F3F56}" dt="2018-11-02T19:45:38.751" v="66"/>
          <ac:spMkLst>
            <pc:docMk/>
            <pc:sldMk cId="1446222689" sldId="273"/>
            <ac:spMk id="18" creationId="{212F1FB6-2480-4058-85B2-3F419C02207F}"/>
          </ac:spMkLst>
        </pc:spChg>
        <pc:spChg chg="mod">
          <ac:chgData name="JJ Rorie" userId="4a90942091122dab" providerId="LiveId" clId="{978C2A83-530E-42DD-8377-1C4B693F3F56}" dt="2018-11-02T19:44:12.931" v="42" actId="2711"/>
          <ac:spMkLst>
            <pc:docMk/>
            <pc:sldMk cId="1446222689" sldId="273"/>
            <ac:spMk id="20" creationId="{5A4E64D3-0400-4E13-81EA-6ED7218404B1}"/>
          </ac:spMkLst>
        </pc:spChg>
        <pc:spChg chg="add">
          <ac:chgData name="JJ Rorie" userId="4a90942091122dab" providerId="LiveId" clId="{978C2A83-530E-42DD-8377-1C4B693F3F56}" dt="2018-11-02T19:46:36.487" v="107"/>
          <ac:spMkLst>
            <pc:docMk/>
            <pc:sldMk cId="1446222689" sldId="273"/>
            <ac:spMk id="22" creationId="{C28DEB25-FDAA-4B63-8DFA-2160099F42E6}"/>
          </ac:spMkLst>
        </pc:spChg>
        <pc:picChg chg="add">
          <ac:chgData name="JJ Rorie" userId="4a90942091122dab" providerId="LiveId" clId="{978C2A83-530E-42DD-8377-1C4B693F3F56}" dt="2018-11-02T19:45:38.751" v="66"/>
          <ac:picMkLst>
            <pc:docMk/>
            <pc:sldMk cId="1446222689" sldId="273"/>
            <ac:picMk id="21" creationId="{BEDCB2E2-DA42-4277-B6BC-0FF31917181B}"/>
          </ac:picMkLst>
        </pc:picChg>
      </pc:sldChg>
      <pc:sldChg chg="addSp delSp modSp">
        <pc:chgData name="JJ Rorie" userId="4a90942091122dab" providerId="LiveId" clId="{978C2A83-530E-42DD-8377-1C4B693F3F56}" dt="2018-11-02T19:46:34.590" v="105"/>
        <pc:sldMkLst>
          <pc:docMk/>
          <pc:sldMk cId="3389008587" sldId="274"/>
        </pc:sldMkLst>
        <pc:spChg chg="mod">
          <ac:chgData name="JJ Rorie" userId="4a90942091122dab" providerId="LiveId" clId="{978C2A83-530E-42DD-8377-1C4B693F3F56}" dt="2018-11-02T19:44:16.741" v="43" actId="2711"/>
          <ac:spMkLst>
            <pc:docMk/>
            <pc:sldMk cId="3389008587" sldId="274"/>
            <ac:spMk id="5" creationId="{E4F6D35B-962B-4441-8DA0-0975D72A2A1E}"/>
          </ac:spMkLst>
        </pc:spChg>
        <pc:spChg chg="del mod">
          <ac:chgData name="JJ Rorie" userId="4a90942091122dab" providerId="LiveId" clId="{978C2A83-530E-42DD-8377-1C4B693F3F56}" dt="2018-11-02T19:46:34.305" v="104" actId="478"/>
          <ac:spMkLst>
            <pc:docMk/>
            <pc:sldMk cId="3389008587" sldId="274"/>
            <ac:spMk id="11" creationId="{63559162-C6FB-4BA5-B72F-E2FF4BDA08E5}"/>
          </ac:spMkLst>
        </pc:spChg>
        <pc:spChg chg="mod">
          <ac:chgData name="JJ Rorie" userId="4a90942091122dab" providerId="LiveId" clId="{978C2A83-530E-42DD-8377-1C4B693F3F56}" dt="2018-11-02T19:44:16.741" v="43" actId="2711"/>
          <ac:spMkLst>
            <pc:docMk/>
            <pc:sldMk cId="3389008587" sldId="274"/>
            <ac:spMk id="12" creationId="{D57780D3-8B27-4BEE-9B7A-4C10BBA54D46}"/>
          </ac:spMkLst>
        </pc:spChg>
        <pc:spChg chg="mod">
          <ac:chgData name="JJ Rorie" userId="4a90942091122dab" providerId="LiveId" clId="{978C2A83-530E-42DD-8377-1C4B693F3F56}" dt="2018-11-02T19:44:16.741" v="43" actId="2711"/>
          <ac:spMkLst>
            <pc:docMk/>
            <pc:sldMk cId="3389008587" sldId="274"/>
            <ac:spMk id="13" creationId="{13E5F71C-1C6B-4269-AB07-4849044F7FBD}"/>
          </ac:spMkLst>
        </pc:spChg>
        <pc:spChg chg="mod">
          <ac:chgData name="JJ Rorie" userId="4a90942091122dab" providerId="LiveId" clId="{978C2A83-530E-42DD-8377-1C4B693F3F56}" dt="2018-11-02T19:44:16.741" v="43" actId="2711"/>
          <ac:spMkLst>
            <pc:docMk/>
            <pc:sldMk cId="3389008587" sldId="274"/>
            <ac:spMk id="15" creationId="{72C99142-05E6-4716-9C94-5F653648172F}"/>
          </ac:spMkLst>
        </pc:spChg>
        <pc:spChg chg="del mod">
          <ac:chgData name="JJ Rorie" userId="4a90942091122dab" providerId="LiveId" clId="{978C2A83-530E-42DD-8377-1C4B693F3F56}" dt="2018-11-02T19:45:40.610" v="67" actId="478"/>
          <ac:spMkLst>
            <pc:docMk/>
            <pc:sldMk cId="3389008587" sldId="274"/>
            <ac:spMk id="16" creationId="{4B85F52F-0899-4F40-AFF4-6E88789B8BC5}"/>
          </ac:spMkLst>
        </pc:spChg>
        <pc:spChg chg="del mod">
          <ac:chgData name="JJ Rorie" userId="4a90942091122dab" providerId="LiveId" clId="{978C2A83-530E-42DD-8377-1C4B693F3F56}" dt="2018-11-02T19:45:40.610" v="67" actId="478"/>
          <ac:spMkLst>
            <pc:docMk/>
            <pc:sldMk cId="3389008587" sldId="274"/>
            <ac:spMk id="17" creationId="{1CF4E947-8D83-4742-9BC1-2331B6701552}"/>
          </ac:spMkLst>
        </pc:spChg>
        <pc:spChg chg="add">
          <ac:chgData name="JJ Rorie" userId="4a90942091122dab" providerId="LiveId" clId="{978C2A83-530E-42DD-8377-1C4B693F3F56}" dt="2018-11-02T19:45:40.909" v="68"/>
          <ac:spMkLst>
            <pc:docMk/>
            <pc:sldMk cId="3389008587" sldId="274"/>
            <ac:spMk id="29" creationId="{8DF15924-5528-4BEC-898E-A1543DAA8CF4}"/>
          </ac:spMkLst>
        </pc:spChg>
        <pc:spChg chg="add">
          <ac:chgData name="JJ Rorie" userId="4a90942091122dab" providerId="LiveId" clId="{978C2A83-530E-42DD-8377-1C4B693F3F56}" dt="2018-11-02T19:46:34.590" v="105"/>
          <ac:spMkLst>
            <pc:docMk/>
            <pc:sldMk cId="3389008587" sldId="274"/>
            <ac:spMk id="31" creationId="{5CC22676-9CBE-4DCA-8194-1AD8F0F1A400}"/>
          </ac:spMkLst>
        </pc:spChg>
        <pc:spChg chg="mod">
          <ac:chgData name="JJ Rorie" userId="4a90942091122dab" providerId="LiveId" clId="{978C2A83-530E-42DD-8377-1C4B693F3F56}" dt="2018-11-02T19:44:16.741" v="43" actId="2711"/>
          <ac:spMkLst>
            <pc:docMk/>
            <pc:sldMk cId="3389008587" sldId="274"/>
            <ac:spMk id="32" creationId="{9979AC56-E10E-4A15-A177-327E0140E100}"/>
          </ac:spMkLst>
        </pc:spChg>
        <pc:picChg chg="add">
          <ac:chgData name="JJ Rorie" userId="4a90942091122dab" providerId="LiveId" clId="{978C2A83-530E-42DD-8377-1C4B693F3F56}" dt="2018-11-02T19:45:40.909" v="68"/>
          <ac:picMkLst>
            <pc:docMk/>
            <pc:sldMk cId="3389008587" sldId="274"/>
            <ac:picMk id="30" creationId="{BC54AAAD-2233-434E-B40D-6F57087BB029}"/>
          </ac:picMkLst>
        </pc:picChg>
      </pc:sldChg>
      <pc:sldChg chg="addSp delSp modSp">
        <pc:chgData name="JJ Rorie" userId="4a90942091122dab" providerId="LiveId" clId="{978C2A83-530E-42DD-8377-1C4B693F3F56}" dt="2018-11-02T19:46:32.671" v="103"/>
        <pc:sldMkLst>
          <pc:docMk/>
          <pc:sldMk cId="3684858463" sldId="275"/>
        </pc:sldMkLst>
        <pc:spChg chg="mod">
          <ac:chgData name="JJ Rorie" userId="4a90942091122dab" providerId="LiveId" clId="{978C2A83-530E-42DD-8377-1C4B693F3F56}" dt="2018-11-02T19:44:20.276" v="44" actId="2711"/>
          <ac:spMkLst>
            <pc:docMk/>
            <pc:sldMk cId="3684858463" sldId="275"/>
            <ac:spMk id="2" creationId="{58118243-D73B-404D-87D4-9C1FA2C04C3A}"/>
          </ac:spMkLst>
        </pc:spChg>
        <pc:spChg chg="mod">
          <ac:chgData name="JJ Rorie" userId="4a90942091122dab" providerId="LiveId" clId="{978C2A83-530E-42DD-8377-1C4B693F3F56}" dt="2018-11-02T19:44:20.276" v="44" actId="2711"/>
          <ac:spMkLst>
            <pc:docMk/>
            <pc:sldMk cId="3684858463" sldId="275"/>
            <ac:spMk id="3" creationId="{74E0D6EE-F190-4847-B623-DDC51BC2F9B6}"/>
          </ac:spMkLst>
        </pc:spChg>
        <pc:spChg chg="mod">
          <ac:chgData name="JJ Rorie" userId="4a90942091122dab" providerId="LiveId" clId="{978C2A83-530E-42DD-8377-1C4B693F3F56}" dt="2018-11-02T19:44:20.276" v="44" actId="2711"/>
          <ac:spMkLst>
            <pc:docMk/>
            <pc:sldMk cId="3684858463" sldId="275"/>
            <ac:spMk id="5" creationId="{E4F6D35B-962B-4441-8DA0-0975D72A2A1E}"/>
          </ac:spMkLst>
        </pc:spChg>
        <pc:spChg chg="mod">
          <ac:chgData name="JJ Rorie" userId="4a90942091122dab" providerId="LiveId" clId="{978C2A83-530E-42DD-8377-1C4B693F3F56}" dt="2018-11-02T19:44:20.276" v="44" actId="2711"/>
          <ac:spMkLst>
            <pc:docMk/>
            <pc:sldMk cId="3684858463" sldId="275"/>
            <ac:spMk id="6" creationId="{4CA41421-5D96-4061-B2F5-A9A3127931F3}"/>
          </ac:spMkLst>
        </pc:spChg>
        <pc:spChg chg="del mod">
          <ac:chgData name="JJ Rorie" userId="4a90942091122dab" providerId="LiveId" clId="{978C2A83-530E-42DD-8377-1C4B693F3F56}" dt="2018-11-02T19:46:32.394" v="102" actId="478"/>
          <ac:spMkLst>
            <pc:docMk/>
            <pc:sldMk cId="3684858463" sldId="275"/>
            <ac:spMk id="11" creationId="{63559162-C6FB-4BA5-B72F-E2FF4BDA08E5}"/>
          </ac:spMkLst>
        </pc:spChg>
        <pc:spChg chg="mod">
          <ac:chgData name="JJ Rorie" userId="4a90942091122dab" providerId="LiveId" clId="{978C2A83-530E-42DD-8377-1C4B693F3F56}" dt="2018-11-02T19:44:20.276" v="44" actId="2711"/>
          <ac:spMkLst>
            <pc:docMk/>
            <pc:sldMk cId="3684858463" sldId="275"/>
            <ac:spMk id="12" creationId="{F565F600-044B-4446-9744-A048920A8B51}"/>
          </ac:spMkLst>
        </pc:spChg>
        <pc:spChg chg="mod">
          <ac:chgData name="JJ Rorie" userId="4a90942091122dab" providerId="LiveId" clId="{978C2A83-530E-42DD-8377-1C4B693F3F56}" dt="2018-11-02T19:44:20.276" v="44" actId="2711"/>
          <ac:spMkLst>
            <pc:docMk/>
            <pc:sldMk cId="3684858463" sldId="275"/>
            <ac:spMk id="13" creationId="{71139DF8-3D62-4688-BD74-50DEF1CE661F}"/>
          </ac:spMkLst>
        </pc:spChg>
        <pc:spChg chg="mod">
          <ac:chgData name="JJ Rorie" userId="4a90942091122dab" providerId="LiveId" clId="{978C2A83-530E-42DD-8377-1C4B693F3F56}" dt="2018-11-02T19:44:20.276" v="44" actId="2711"/>
          <ac:spMkLst>
            <pc:docMk/>
            <pc:sldMk cId="3684858463" sldId="275"/>
            <ac:spMk id="15" creationId="{3285BBEF-F545-4432-B0AB-AEF47D975E59}"/>
          </ac:spMkLst>
        </pc:spChg>
        <pc:spChg chg="del mod">
          <ac:chgData name="JJ Rorie" userId="4a90942091122dab" providerId="LiveId" clId="{978C2A83-530E-42DD-8377-1C4B693F3F56}" dt="2018-11-02T19:45:43.049" v="69" actId="478"/>
          <ac:spMkLst>
            <pc:docMk/>
            <pc:sldMk cId="3684858463" sldId="275"/>
            <ac:spMk id="16" creationId="{3BE9EE44-0ED5-47C1-BC01-A0C46E7993AF}"/>
          </ac:spMkLst>
        </pc:spChg>
        <pc:spChg chg="del mod">
          <ac:chgData name="JJ Rorie" userId="4a90942091122dab" providerId="LiveId" clId="{978C2A83-530E-42DD-8377-1C4B693F3F56}" dt="2018-11-02T19:45:43.049" v="69" actId="478"/>
          <ac:spMkLst>
            <pc:docMk/>
            <pc:sldMk cId="3684858463" sldId="275"/>
            <ac:spMk id="17" creationId="{F66963F5-AEF7-4774-9D0E-8C341C823CD0}"/>
          </ac:spMkLst>
        </pc:spChg>
        <pc:spChg chg="mod">
          <ac:chgData name="JJ Rorie" userId="4a90942091122dab" providerId="LiveId" clId="{978C2A83-530E-42DD-8377-1C4B693F3F56}" dt="2018-11-02T19:44:20.276" v="44" actId="2711"/>
          <ac:spMkLst>
            <pc:docMk/>
            <pc:sldMk cId="3684858463" sldId="275"/>
            <ac:spMk id="18" creationId="{BA43BC0B-1F72-4DD6-8B22-3701BDF2FFD0}"/>
          </ac:spMkLst>
        </pc:spChg>
        <pc:spChg chg="mod">
          <ac:chgData name="JJ Rorie" userId="4a90942091122dab" providerId="LiveId" clId="{978C2A83-530E-42DD-8377-1C4B693F3F56}" dt="2018-11-02T19:44:20.276" v="44" actId="2711"/>
          <ac:spMkLst>
            <pc:docMk/>
            <pc:sldMk cId="3684858463" sldId="275"/>
            <ac:spMk id="19" creationId="{0C2B711A-9A7A-4A36-8E63-CD808A2A66BE}"/>
          </ac:spMkLst>
        </pc:spChg>
        <pc:spChg chg="mod">
          <ac:chgData name="JJ Rorie" userId="4a90942091122dab" providerId="LiveId" clId="{978C2A83-530E-42DD-8377-1C4B693F3F56}" dt="2018-11-02T19:44:20.276" v="44" actId="2711"/>
          <ac:spMkLst>
            <pc:docMk/>
            <pc:sldMk cId="3684858463" sldId="275"/>
            <ac:spMk id="20" creationId="{32F3128F-9E1A-41D1-A11E-5688650BF22C}"/>
          </ac:spMkLst>
        </pc:spChg>
        <pc:spChg chg="mod">
          <ac:chgData name="JJ Rorie" userId="4a90942091122dab" providerId="LiveId" clId="{978C2A83-530E-42DD-8377-1C4B693F3F56}" dt="2018-11-02T19:44:20.276" v="44" actId="2711"/>
          <ac:spMkLst>
            <pc:docMk/>
            <pc:sldMk cId="3684858463" sldId="275"/>
            <ac:spMk id="21" creationId="{916BA972-4491-4EC9-93C0-A391A2A87911}"/>
          </ac:spMkLst>
        </pc:spChg>
        <pc:spChg chg="mod">
          <ac:chgData name="JJ Rorie" userId="4a90942091122dab" providerId="LiveId" clId="{978C2A83-530E-42DD-8377-1C4B693F3F56}" dt="2018-11-02T19:44:20.276" v="44" actId="2711"/>
          <ac:spMkLst>
            <pc:docMk/>
            <pc:sldMk cId="3684858463" sldId="275"/>
            <ac:spMk id="22" creationId="{B70C4B2A-CBC9-4257-AAB6-4139F3DCF6D1}"/>
          </ac:spMkLst>
        </pc:spChg>
        <pc:spChg chg="mod">
          <ac:chgData name="JJ Rorie" userId="4a90942091122dab" providerId="LiveId" clId="{978C2A83-530E-42DD-8377-1C4B693F3F56}" dt="2018-11-02T19:44:20.276" v="44" actId="2711"/>
          <ac:spMkLst>
            <pc:docMk/>
            <pc:sldMk cId="3684858463" sldId="275"/>
            <ac:spMk id="23" creationId="{FF7C6045-182C-4F07-A8C2-692700BFAE76}"/>
          </ac:spMkLst>
        </pc:spChg>
        <pc:spChg chg="add">
          <ac:chgData name="JJ Rorie" userId="4a90942091122dab" providerId="LiveId" clId="{978C2A83-530E-42DD-8377-1C4B693F3F56}" dt="2018-11-02T19:45:43.340" v="70"/>
          <ac:spMkLst>
            <pc:docMk/>
            <pc:sldMk cId="3684858463" sldId="275"/>
            <ac:spMk id="24" creationId="{6D7AEAC5-ECAF-4B4A-AD3A-577C6165DD8E}"/>
          </ac:spMkLst>
        </pc:spChg>
        <pc:spChg chg="mod">
          <ac:chgData name="JJ Rorie" userId="4a90942091122dab" providerId="LiveId" clId="{978C2A83-530E-42DD-8377-1C4B693F3F56}" dt="2018-11-02T19:44:20.276" v="44" actId="2711"/>
          <ac:spMkLst>
            <pc:docMk/>
            <pc:sldMk cId="3684858463" sldId="275"/>
            <ac:spMk id="25" creationId="{C73BB4D9-608C-4F19-BC79-A9E2D83E0AF6}"/>
          </ac:spMkLst>
        </pc:spChg>
        <pc:spChg chg="mod">
          <ac:chgData name="JJ Rorie" userId="4a90942091122dab" providerId="LiveId" clId="{978C2A83-530E-42DD-8377-1C4B693F3F56}" dt="2018-11-02T19:44:20.276" v="44" actId="2711"/>
          <ac:spMkLst>
            <pc:docMk/>
            <pc:sldMk cId="3684858463" sldId="275"/>
            <ac:spMk id="26" creationId="{9C683EBE-EE54-4B0F-983F-7D5D3CAA9B31}"/>
          </ac:spMkLst>
        </pc:spChg>
        <pc:spChg chg="mod">
          <ac:chgData name="JJ Rorie" userId="4a90942091122dab" providerId="LiveId" clId="{978C2A83-530E-42DD-8377-1C4B693F3F56}" dt="2018-11-02T19:44:20.276" v="44" actId="2711"/>
          <ac:spMkLst>
            <pc:docMk/>
            <pc:sldMk cId="3684858463" sldId="275"/>
            <ac:spMk id="27" creationId="{EC9747F6-FF5F-4D2B-BEC4-68036FDB0CAD}"/>
          </ac:spMkLst>
        </pc:spChg>
        <pc:spChg chg="add">
          <ac:chgData name="JJ Rorie" userId="4a90942091122dab" providerId="LiveId" clId="{978C2A83-530E-42DD-8377-1C4B693F3F56}" dt="2018-11-02T19:46:32.671" v="103"/>
          <ac:spMkLst>
            <pc:docMk/>
            <pc:sldMk cId="3684858463" sldId="275"/>
            <ac:spMk id="29" creationId="{D8D3E47E-5E28-4307-8131-2D560E3A8231}"/>
          </ac:spMkLst>
        </pc:spChg>
        <pc:picChg chg="add">
          <ac:chgData name="JJ Rorie" userId="4a90942091122dab" providerId="LiveId" clId="{978C2A83-530E-42DD-8377-1C4B693F3F56}" dt="2018-11-02T19:45:43.340" v="70"/>
          <ac:picMkLst>
            <pc:docMk/>
            <pc:sldMk cId="3684858463" sldId="275"/>
            <ac:picMk id="28" creationId="{92B20D12-6191-4206-804A-4AF2C91C810E}"/>
          </ac:picMkLst>
        </pc:picChg>
      </pc:sldChg>
      <pc:sldChg chg="addSp delSp modSp">
        <pc:chgData name="JJ Rorie" userId="4a90942091122dab" providerId="LiveId" clId="{978C2A83-530E-42DD-8377-1C4B693F3F56}" dt="2018-11-02T19:46:30.425" v="101"/>
        <pc:sldMkLst>
          <pc:docMk/>
          <pc:sldMk cId="3734392022" sldId="276"/>
        </pc:sldMkLst>
        <pc:spChg chg="mod">
          <ac:chgData name="JJ Rorie" userId="4a90942091122dab" providerId="LiveId" clId="{978C2A83-530E-42DD-8377-1C4B693F3F56}" dt="2018-11-02T19:44:24.375" v="45" actId="2711"/>
          <ac:spMkLst>
            <pc:docMk/>
            <pc:sldMk cId="3734392022" sldId="276"/>
            <ac:spMk id="3" creationId="{B57CDE45-B44D-4F82-9C94-EC2047CDEAFA}"/>
          </ac:spMkLst>
        </pc:spChg>
        <pc:spChg chg="mod">
          <ac:chgData name="JJ Rorie" userId="4a90942091122dab" providerId="LiveId" clId="{978C2A83-530E-42DD-8377-1C4B693F3F56}" dt="2018-11-02T19:44:24.375" v="45" actId="2711"/>
          <ac:spMkLst>
            <pc:docMk/>
            <pc:sldMk cId="3734392022" sldId="276"/>
            <ac:spMk id="5" creationId="{E4F6D35B-962B-4441-8DA0-0975D72A2A1E}"/>
          </ac:spMkLst>
        </pc:spChg>
        <pc:spChg chg="del mod">
          <ac:chgData name="JJ Rorie" userId="4a90942091122dab" providerId="LiveId" clId="{978C2A83-530E-42DD-8377-1C4B693F3F56}" dt="2018-11-02T19:46:30.129" v="100" actId="478"/>
          <ac:spMkLst>
            <pc:docMk/>
            <pc:sldMk cId="3734392022" sldId="276"/>
            <ac:spMk id="11" creationId="{63559162-C6FB-4BA5-B72F-E2FF4BDA08E5}"/>
          </ac:spMkLst>
        </pc:spChg>
        <pc:spChg chg="mod">
          <ac:chgData name="JJ Rorie" userId="4a90942091122dab" providerId="LiveId" clId="{978C2A83-530E-42DD-8377-1C4B693F3F56}" dt="2018-11-02T19:44:24.375" v="45" actId="2711"/>
          <ac:spMkLst>
            <pc:docMk/>
            <pc:sldMk cId="3734392022" sldId="276"/>
            <ac:spMk id="12" creationId="{1DD30956-4E6D-41A7-A925-18E503A7ACCF}"/>
          </ac:spMkLst>
        </pc:spChg>
        <pc:spChg chg="mod">
          <ac:chgData name="JJ Rorie" userId="4a90942091122dab" providerId="LiveId" clId="{978C2A83-530E-42DD-8377-1C4B693F3F56}" dt="2018-11-02T19:44:24.375" v="45" actId="2711"/>
          <ac:spMkLst>
            <pc:docMk/>
            <pc:sldMk cId="3734392022" sldId="276"/>
            <ac:spMk id="13" creationId="{08B06D9A-5FA5-466D-9DDF-CFAC18C6E69A}"/>
          </ac:spMkLst>
        </pc:spChg>
        <pc:spChg chg="mod">
          <ac:chgData name="JJ Rorie" userId="4a90942091122dab" providerId="LiveId" clId="{978C2A83-530E-42DD-8377-1C4B693F3F56}" dt="2018-11-02T19:44:24.375" v="45" actId="2711"/>
          <ac:spMkLst>
            <pc:docMk/>
            <pc:sldMk cId="3734392022" sldId="276"/>
            <ac:spMk id="15" creationId="{7BE0F455-D935-4EE3-A828-F8A8DB930CF5}"/>
          </ac:spMkLst>
        </pc:spChg>
        <pc:spChg chg="mod">
          <ac:chgData name="JJ Rorie" userId="4a90942091122dab" providerId="LiveId" clId="{978C2A83-530E-42DD-8377-1C4B693F3F56}" dt="2018-11-02T19:44:24.375" v="45" actId="2711"/>
          <ac:spMkLst>
            <pc:docMk/>
            <pc:sldMk cId="3734392022" sldId="276"/>
            <ac:spMk id="16" creationId="{11AC1E45-EB1F-4C4A-A037-B12B7E5B9C2D}"/>
          </ac:spMkLst>
        </pc:spChg>
        <pc:spChg chg="add">
          <ac:chgData name="JJ Rorie" userId="4a90942091122dab" providerId="LiveId" clId="{978C2A83-530E-42DD-8377-1C4B693F3F56}" dt="2018-11-02T19:45:45.880" v="72"/>
          <ac:spMkLst>
            <pc:docMk/>
            <pc:sldMk cId="3734392022" sldId="276"/>
            <ac:spMk id="17" creationId="{BF47309A-F122-49B7-A0ED-8150FF1310CA}"/>
          </ac:spMkLst>
        </pc:spChg>
        <pc:spChg chg="add">
          <ac:chgData name="JJ Rorie" userId="4a90942091122dab" providerId="LiveId" clId="{978C2A83-530E-42DD-8377-1C4B693F3F56}" dt="2018-11-02T19:46:30.425" v="101"/>
          <ac:spMkLst>
            <pc:docMk/>
            <pc:sldMk cId="3734392022" sldId="276"/>
            <ac:spMk id="19" creationId="{DA558E34-D194-49B4-ACDE-F293206B7104}"/>
          </ac:spMkLst>
        </pc:spChg>
        <pc:spChg chg="del mod">
          <ac:chgData name="JJ Rorie" userId="4a90942091122dab" providerId="LiveId" clId="{978C2A83-530E-42DD-8377-1C4B693F3F56}" dt="2018-11-02T19:45:45.489" v="71" actId="478"/>
          <ac:spMkLst>
            <pc:docMk/>
            <pc:sldMk cId="3734392022" sldId="276"/>
            <ac:spMk id="20" creationId="{9D6B7913-1465-499D-BD9A-6F006D788AC4}"/>
          </ac:spMkLst>
        </pc:spChg>
        <pc:spChg chg="del mod">
          <ac:chgData name="JJ Rorie" userId="4a90942091122dab" providerId="LiveId" clId="{978C2A83-530E-42DD-8377-1C4B693F3F56}" dt="2018-11-02T19:45:45.489" v="71" actId="478"/>
          <ac:spMkLst>
            <pc:docMk/>
            <pc:sldMk cId="3734392022" sldId="276"/>
            <ac:spMk id="21" creationId="{430DFE84-D637-4F93-AF09-635CA1623E7C}"/>
          </ac:spMkLst>
        </pc:spChg>
        <pc:picChg chg="add">
          <ac:chgData name="JJ Rorie" userId="4a90942091122dab" providerId="LiveId" clId="{978C2A83-530E-42DD-8377-1C4B693F3F56}" dt="2018-11-02T19:45:45.880" v="72"/>
          <ac:picMkLst>
            <pc:docMk/>
            <pc:sldMk cId="3734392022" sldId="276"/>
            <ac:picMk id="18" creationId="{90488FA4-8C67-4E18-9239-435984633751}"/>
          </ac:picMkLst>
        </pc:picChg>
      </pc:sldChg>
      <pc:sldChg chg="addSp delSp modSp">
        <pc:chgData name="JJ Rorie" userId="4a90942091122dab" providerId="LiveId" clId="{978C2A83-530E-42DD-8377-1C4B693F3F56}" dt="2018-11-02T19:46:28.601" v="99"/>
        <pc:sldMkLst>
          <pc:docMk/>
          <pc:sldMk cId="3618751377" sldId="277"/>
        </pc:sldMkLst>
        <pc:spChg chg="mod">
          <ac:chgData name="JJ Rorie" userId="4a90942091122dab" providerId="LiveId" clId="{978C2A83-530E-42DD-8377-1C4B693F3F56}" dt="2018-11-02T19:44:28.183" v="46" actId="2711"/>
          <ac:spMkLst>
            <pc:docMk/>
            <pc:sldMk cId="3618751377" sldId="277"/>
            <ac:spMk id="5" creationId="{E4F6D35B-962B-4441-8DA0-0975D72A2A1E}"/>
          </ac:spMkLst>
        </pc:spChg>
        <pc:spChg chg="del mod">
          <ac:chgData name="JJ Rorie" userId="4a90942091122dab" providerId="LiveId" clId="{978C2A83-530E-42DD-8377-1C4B693F3F56}" dt="2018-11-02T19:46:28.281" v="98" actId="478"/>
          <ac:spMkLst>
            <pc:docMk/>
            <pc:sldMk cId="3618751377" sldId="277"/>
            <ac:spMk id="11" creationId="{63559162-C6FB-4BA5-B72F-E2FF4BDA08E5}"/>
          </ac:spMkLst>
        </pc:spChg>
        <pc:spChg chg="mod">
          <ac:chgData name="JJ Rorie" userId="4a90942091122dab" providerId="LiveId" clId="{978C2A83-530E-42DD-8377-1C4B693F3F56}" dt="2018-11-02T19:44:28.183" v="46" actId="2711"/>
          <ac:spMkLst>
            <pc:docMk/>
            <pc:sldMk cId="3618751377" sldId="277"/>
            <ac:spMk id="12" creationId="{CBE14489-1EBF-4859-9778-97A8207FE916}"/>
          </ac:spMkLst>
        </pc:spChg>
        <pc:spChg chg="mod">
          <ac:chgData name="JJ Rorie" userId="4a90942091122dab" providerId="LiveId" clId="{978C2A83-530E-42DD-8377-1C4B693F3F56}" dt="2018-11-02T19:44:28.183" v="46" actId="2711"/>
          <ac:spMkLst>
            <pc:docMk/>
            <pc:sldMk cId="3618751377" sldId="277"/>
            <ac:spMk id="13" creationId="{D01B791C-8670-45AB-A97A-5B04651E9EE2}"/>
          </ac:spMkLst>
        </pc:spChg>
        <pc:spChg chg="mod">
          <ac:chgData name="JJ Rorie" userId="4a90942091122dab" providerId="LiveId" clId="{978C2A83-530E-42DD-8377-1C4B693F3F56}" dt="2018-11-02T19:44:28.183" v="46" actId="2711"/>
          <ac:spMkLst>
            <pc:docMk/>
            <pc:sldMk cId="3618751377" sldId="277"/>
            <ac:spMk id="15" creationId="{D9E94642-E8A8-42D6-83A0-AF7B060578EB}"/>
          </ac:spMkLst>
        </pc:spChg>
        <pc:spChg chg="del mod">
          <ac:chgData name="JJ Rorie" userId="4a90942091122dab" providerId="LiveId" clId="{978C2A83-530E-42DD-8377-1C4B693F3F56}" dt="2018-11-02T19:45:47.744" v="73" actId="478"/>
          <ac:spMkLst>
            <pc:docMk/>
            <pc:sldMk cId="3618751377" sldId="277"/>
            <ac:spMk id="16" creationId="{9329739B-84C3-4946-9661-9BCB8437B674}"/>
          </ac:spMkLst>
        </pc:spChg>
        <pc:spChg chg="del mod">
          <ac:chgData name="JJ Rorie" userId="4a90942091122dab" providerId="LiveId" clId="{978C2A83-530E-42DD-8377-1C4B693F3F56}" dt="2018-11-02T19:45:47.744" v="73" actId="478"/>
          <ac:spMkLst>
            <pc:docMk/>
            <pc:sldMk cId="3618751377" sldId="277"/>
            <ac:spMk id="17" creationId="{B58CA378-0568-454C-88F1-594963F2B1A7}"/>
          </ac:spMkLst>
        </pc:spChg>
        <pc:spChg chg="mod">
          <ac:chgData name="JJ Rorie" userId="4a90942091122dab" providerId="LiveId" clId="{978C2A83-530E-42DD-8377-1C4B693F3F56}" dt="2018-11-02T19:44:28.183" v="46" actId="2711"/>
          <ac:spMkLst>
            <pc:docMk/>
            <pc:sldMk cId="3618751377" sldId="277"/>
            <ac:spMk id="18" creationId="{68964F8C-0400-4C7F-904D-5F90E2B6B64B}"/>
          </ac:spMkLst>
        </pc:spChg>
        <pc:spChg chg="add">
          <ac:chgData name="JJ Rorie" userId="4a90942091122dab" providerId="LiveId" clId="{978C2A83-530E-42DD-8377-1C4B693F3F56}" dt="2018-11-02T19:45:48.028" v="74"/>
          <ac:spMkLst>
            <pc:docMk/>
            <pc:sldMk cId="3618751377" sldId="277"/>
            <ac:spMk id="19" creationId="{0DA08FF5-8B61-4DE8-87E6-064F17ADAAB3}"/>
          </ac:spMkLst>
        </pc:spChg>
        <pc:spChg chg="add">
          <ac:chgData name="JJ Rorie" userId="4a90942091122dab" providerId="LiveId" clId="{978C2A83-530E-42DD-8377-1C4B693F3F56}" dt="2018-11-02T19:46:28.601" v="99"/>
          <ac:spMkLst>
            <pc:docMk/>
            <pc:sldMk cId="3618751377" sldId="277"/>
            <ac:spMk id="21" creationId="{5BA89A0E-09F0-4191-8B66-6BE663F8DF1E}"/>
          </ac:spMkLst>
        </pc:spChg>
        <pc:picChg chg="add">
          <ac:chgData name="JJ Rorie" userId="4a90942091122dab" providerId="LiveId" clId="{978C2A83-530E-42DD-8377-1C4B693F3F56}" dt="2018-11-02T19:45:48.028" v="74"/>
          <ac:picMkLst>
            <pc:docMk/>
            <pc:sldMk cId="3618751377" sldId="277"/>
            <ac:picMk id="20" creationId="{3041FF85-71BF-46A3-AA81-59E5F69ACBFE}"/>
          </ac:picMkLst>
        </pc:picChg>
      </pc:sldChg>
      <pc:sldChg chg="addSp delSp modSp">
        <pc:chgData name="JJ Rorie" userId="4a90942091122dab" providerId="LiveId" clId="{978C2A83-530E-42DD-8377-1C4B693F3F56}" dt="2018-11-02T19:46:26.743" v="97"/>
        <pc:sldMkLst>
          <pc:docMk/>
          <pc:sldMk cId="1102332517" sldId="278"/>
        </pc:sldMkLst>
        <pc:spChg chg="mod">
          <ac:chgData name="JJ Rorie" userId="4a90942091122dab" providerId="LiveId" clId="{978C2A83-530E-42DD-8377-1C4B693F3F56}" dt="2018-11-02T19:44:36.050" v="47" actId="2711"/>
          <ac:spMkLst>
            <pc:docMk/>
            <pc:sldMk cId="1102332517" sldId="278"/>
            <ac:spMk id="5" creationId="{E4F6D35B-962B-4441-8DA0-0975D72A2A1E}"/>
          </ac:spMkLst>
        </pc:spChg>
        <pc:spChg chg="del mod">
          <ac:chgData name="JJ Rorie" userId="4a90942091122dab" providerId="LiveId" clId="{978C2A83-530E-42DD-8377-1C4B693F3F56}" dt="2018-11-02T19:46:26.459" v="96" actId="478"/>
          <ac:spMkLst>
            <pc:docMk/>
            <pc:sldMk cId="1102332517" sldId="278"/>
            <ac:spMk id="11" creationId="{63559162-C6FB-4BA5-B72F-E2FF4BDA08E5}"/>
          </ac:spMkLst>
        </pc:spChg>
        <pc:spChg chg="mod">
          <ac:chgData name="JJ Rorie" userId="4a90942091122dab" providerId="LiveId" clId="{978C2A83-530E-42DD-8377-1C4B693F3F56}" dt="2018-11-02T19:44:36.050" v="47" actId="2711"/>
          <ac:spMkLst>
            <pc:docMk/>
            <pc:sldMk cId="1102332517" sldId="278"/>
            <ac:spMk id="12" creationId="{C24BF7A0-1A42-4897-B08C-53CBCE96F5DD}"/>
          </ac:spMkLst>
        </pc:spChg>
        <pc:spChg chg="mod">
          <ac:chgData name="JJ Rorie" userId="4a90942091122dab" providerId="LiveId" clId="{978C2A83-530E-42DD-8377-1C4B693F3F56}" dt="2018-11-02T19:44:36.050" v="47" actId="2711"/>
          <ac:spMkLst>
            <pc:docMk/>
            <pc:sldMk cId="1102332517" sldId="278"/>
            <ac:spMk id="13" creationId="{0AF8EE19-9ACB-42A8-BF85-3C2E089F51B0}"/>
          </ac:spMkLst>
        </pc:spChg>
        <pc:spChg chg="mod">
          <ac:chgData name="JJ Rorie" userId="4a90942091122dab" providerId="LiveId" clId="{978C2A83-530E-42DD-8377-1C4B693F3F56}" dt="2018-11-02T19:44:36.050" v="47" actId="2711"/>
          <ac:spMkLst>
            <pc:docMk/>
            <pc:sldMk cId="1102332517" sldId="278"/>
            <ac:spMk id="15" creationId="{FD90E54A-60FF-494B-A949-B32177AFF60E}"/>
          </ac:spMkLst>
        </pc:spChg>
        <pc:spChg chg="del mod">
          <ac:chgData name="JJ Rorie" userId="4a90942091122dab" providerId="LiveId" clId="{978C2A83-530E-42DD-8377-1C4B693F3F56}" dt="2018-11-02T19:45:50.641" v="75" actId="478"/>
          <ac:spMkLst>
            <pc:docMk/>
            <pc:sldMk cId="1102332517" sldId="278"/>
            <ac:spMk id="16" creationId="{5EC12B3D-147C-4117-B0FB-17CBB73386C1}"/>
          </ac:spMkLst>
        </pc:spChg>
        <pc:spChg chg="mod">
          <ac:chgData name="JJ Rorie" userId="4a90942091122dab" providerId="LiveId" clId="{978C2A83-530E-42DD-8377-1C4B693F3F56}" dt="2018-11-02T19:44:36.050" v="47" actId="2711"/>
          <ac:spMkLst>
            <pc:docMk/>
            <pc:sldMk cId="1102332517" sldId="278"/>
            <ac:spMk id="17" creationId="{8F22ED0C-0AA0-40FB-AF2A-E4E69B688CE8}"/>
          </ac:spMkLst>
        </pc:spChg>
        <pc:spChg chg="del mod">
          <ac:chgData name="JJ Rorie" userId="4a90942091122dab" providerId="LiveId" clId="{978C2A83-530E-42DD-8377-1C4B693F3F56}" dt="2018-11-02T19:45:50.641" v="75" actId="478"/>
          <ac:spMkLst>
            <pc:docMk/>
            <pc:sldMk cId="1102332517" sldId="278"/>
            <ac:spMk id="18" creationId="{DBDAC8CB-52C7-417C-97FF-E12F85A654A0}"/>
          </ac:spMkLst>
        </pc:spChg>
        <pc:spChg chg="add">
          <ac:chgData name="JJ Rorie" userId="4a90942091122dab" providerId="LiveId" clId="{978C2A83-530E-42DD-8377-1C4B693F3F56}" dt="2018-11-02T19:45:51.038" v="76"/>
          <ac:spMkLst>
            <pc:docMk/>
            <pc:sldMk cId="1102332517" sldId="278"/>
            <ac:spMk id="19" creationId="{C82F1426-AB9A-4DB8-AF99-5784D99B84D2}"/>
          </ac:spMkLst>
        </pc:spChg>
        <pc:spChg chg="add">
          <ac:chgData name="JJ Rorie" userId="4a90942091122dab" providerId="LiveId" clId="{978C2A83-530E-42DD-8377-1C4B693F3F56}" dt="2018-11-02T19:46:26.743" v="97"/>
          <ac:spMkLst>
            <pc:docMk/>
            <pc:sldMk cId="1102332517" sldId="278"/>
            <ac:spMk id="21" creationId="{F0CB9BA0-93A4-4C04-96CD-33F37377FD48}"/>
          </ac:spMkLst>
        </pc:spChg>
        <pc:picChg chg="add">
          <ac:chgData name="JJ Rorie" userId="4a90942091122dab" providerId="LiveId" clId="{978C2A83-530E-42DD-8377-1C4B693F3F56}" dt="2018-11-02T19:45:51.038" v="76"/>
          <ac:picMkLst>
            <pc:docMk/>
            <pc:sldMk cId="1102332517" sldId="278"/>
            <ac:picMk id="20" creationId="{F68F3C9B-EBC9-4E65-8F7A-787761570604}"/>
          </ac:picMkLst>
        </pc:picChg>
      </pc:sldChg>
      <pc:sldChg chg="addSp delSp modSp">
        <pc:chgData name="JJ Rorie" userId="4a90942091122dab" providerId="LiveId" clId="{978C2A83-530E-42DD-8377-1C4B693F3F56}" dt="2018-11-02T19:46:24.830" v="95"/>
        <pc:sldMkLst>
          <pc:docMk/>
          <pc:sldMk cId="2108535989" sldId="279"/>
        </pc:sldMkLst>
        <pc:spChg chg="mod">
          <ac:chgData name="JJ Rorie" userId="4a90942091122dab" providerId="LiveId" clId="{978C2A83-530E-42DD-8377-1C4B693F3F56}" dt="2018-11-02T19:44:40.664" v="48" actId="2711"/>
          <ac:spMkLst>
            <pc:docMk/>
            <pc:sldMk cId="2108535989" sldId="279"/>
            <ac:spMk id="2" creationId="{130042E6-3EBC-40A5-B7D1-99F0792A9FC8}"/>
          </ac:spMkLst>
        </pc:spChg>
        <pc:spChg chg="mod">
          <ac:chgData name="JJ Rorie" userId="4a90942091122dab" providerId="LiveId" clId="{978C2A83-530E-42DD-8377-1C4B693F3F56}" dt="2018-11-02T19:44:40.664" v="48" actId="2711"/>
          <ac:spMkLst>
            <pc:docMk/>
            <pc:sldMk cId="2108535989" sldId="279"/>
            <ac:spMk id="5" creationId="{E4F6D35B-962B-4441-8DA0-0975D72A2A1E}"/>
          </ac:spMkLst>
        </pc:spChg>
        <pc:spChg chg="del mod">
          <ac:chgData name="JJ Rorie" userId="4a90942091122dab" providerId="LiveId" clId="{978C2A83-530E-42DD-8377-1C4B693F3F56}" dt="2018-11-02T19:46:24.554" v="94" actId="478"/>
          <ac:spMkLst>
            <pc:docMk/>
            <pc:sldMk cId="2108535989" sldId="279"/>
            <ac:spMk id="11" creationId="{63559162-C6FB-4BA5-B72F-E2FF4BDA08E5}"/>
          </ac:spMkLst>
        </pc:spChg>
        <pc:spChg chg="mod">
          <ac:chgData name="JJ Rorie" userId="4a90942091122dab" providerId="LiveId" clId="{978C2A83-530E-42DD-8377-1C4B693F3F56}" dt="2018-11-02T19:44:40.664" v="48" actId="2711"/>
          <ac:spMkLst>
            <pc:docMk/>
            <pc:sldMk cId="2108535989" sldId="279"/>
            <ac:spMk id="12" creationId="{735D1DEC-FD6A-4D4A-840A-9614785F7DC1}"/>
          </ac:spMkLst>
        </pc:spChg>
        <pc:spChg chg="mod">
          <ac:chgData name="JJ Rorie" userId="4a90942091122dab" providerId="LiveId" clId="{978C2A83-530E-42DD-8377-1C4B693F3F56}" dt="2018-11-02T19:44:40.664" v="48" actId="2711"/>
          <ac:spMkLst>
            <pc:docMk/>
            <pc:sldMk cId="2108535989" sldId="279"/>
            <ac:spMk id="13" creationId="{8E3B1DC3-493E-4E3C-AFF7-171DC751135B}"/>
          </ac:spMkLst>
        </pc:spChg>
        <pc:spChg chg="mod">
          <ac:chgData name="JJ Rorie" userId="4a90942091122dab" providerId="LiveId" clId="{978C2A83-530E-42DD-8377-1C4B693F3F56}" dt="2018-11-02T19:44:40.664" v="48" actId="2711"/>
          <ac:spMkLst>
            <pc:docMk/>
            <pc:sldMk cId="2108535989" sldId="279"/>
            <ac:spMk id="15" creationId="{173BAE8D-76FC-4D6F-8E9F-CBAE8E3CBDA5}"/>
          </ac:spMkLst>
        </pc:spChg>
        <pc:spChg chg="del mod">
          <ac:chgData name="JJ Rorie" userId="4a90942091122dab" providerId="LiveId" clId="{978C2A83-530E-42DD-8377-1C4B693F3F56}" dt="2018-11-02T19:45:53.769" v="77" actId="478"/>
          <ac:spMkLst>
            <pc:docMk/>
            <pc:sldMk cId="2108535989" sldId="279"/>
            <ac:spMk id="16" creationId="{53D57AA3-3F89-4F26-A90A-62F395D5AF6B}"/>
          </ac:spMkLst>
        </pc:spChg>
        <pc:spChg chg="del mod">
          <ac:chgData name="JJ Rorie" userId="4a90942091122dab" providerId="LiveId" clId="{978C2A83-530E-42DD-8377-1C4B693F3F56}" dt="2018-11-02T19:45:53.769" v="77" actId="478"/>
          <ac:spMkLst>
            <pc:docMk/>
            <pc:sldMk cId="2108535989" sldId="279"/>
            <ac:spMk id="17" creationId="{D6AA0008-E0AD-4D5C-B3EB-FC11B05FBF0F}"/>
          </ac:spMkLst>
        </pc:spChg>
        <pc:spChg chg="mod">
          <ac:chgData name="JJ Rorie" userId="4a90942091122dab" providerId="LiveId" clId="{978C2A83-530E-42DD-8377-1C4B693F3F56}" dt="2018-11-02T19:44:40.664" v="48" actId="2711"/>
          <ac:spMkLst>
            <pc:docMk/>
            <pc:sldMk cId="2108535989" sldId="279"/>
            <ac:spMk id="18" creationId="{DA61969A-6B00-44DE-AF82-09CF5BF8A431}"/>
          </ac:spMkLst>
        </pc:spChg>
        <pc:spChg chg="mod">
          <ac:chgData name="JJ Rorie" userId="4a90942091122dab" providerId="LiveId" clId="{978C2A83-530E-42DD-8377-1C4B693F3F56}" dt="2018-11-02T19:44:40.664" v="48" actId="2711"/>
          <ac:spMkLst>
            <pc:docMk/>
            <pc:sldMk cId="2108535989" sldId="279"/>
            <ac:spMk id="19" creationId="{4A7B1BE5-23CF-41D9-AA58-EB80CD4439DB}"/>
          </ac:spMkLst>
        </pc:spChg>
        <pc:spChg chg="mod">
          <ac:chgData name="JJ Rorie" userId="4a90942091122dab" providerId="LiveId" clId="{978C2A83-530E-42DD-8377-1C4B693F3F56}" dt="2018-11-02T19:44:40.664" v="48" actId="2711"/>
          <ac:spMkLst>
            <pc:docMk/>
            <pc:sldMk cId="2108535989" sldId="279"/>
            <ac:spMk id="20" creationId="{7A10B892-EF97-4FAA-B41D-8BB54D16AF21}"/>
          </ac:spMkLst>
        </pc:spChg>
        <pc:spChg chg="mod">
          <ac:chgData name="JJ Rorie" userId="4a90942091122dab" providerId="LiveId" clId="{978C2A83-530E-42DD-8377-1C4B693F3F56}" dt="2018-11-02T19:44:40.664" v="48" actId="2711"/>
          <ac:spMkLst>
            <pc:docMk/>
            <pc:sldMk cId="2108535989" sldId="279"/>
            <ac:spMk id="21" creationId="{4D5DE902-CE97-42D0-AB08-BD7076689B34}"/>
          </ac:spMkLst>
        </pc:spChg>
        <pc:spChg chg="mod">
          <ac:chgData name="JJ Rorie" userId="4a90942091122dab" providerId="LiveId" clId="{978C2A83-530E-42DD-8377-1C4B693F3F56}" dt="2018-11-02T19:44:40.664" v="48" actId="2711"/>
          <ac:spMkLst>
            <pc:docMk/>
            <pc:sldMk cId="2108535989" sldId="279"/>
            <ac:spMk id="22" creationId="{E75149D0-3397-4D8D-A533-CEF36615CA25}"/>
          </ac:spMkLst>
        </pc:spChg>
        <pc:spChg chg="mod">
          <ac:chgData name="JJ Rorie" userId="4a90942091122dab" providerId="LiveId" clId="{978C2A83-530E-42DD-8377-1C4B693F3F56}" dt="2018-11-02T19:44:40.664" v="48" actId="2711"/>
          <ac:spMkLst>
            <pc:docMk/>
            <pc:sldMk cId="2108535989" sldId="279"/>
            <ac:spMk id="23" creationId="{A3434B17-4516-43A5-A665-DB190B517B0B}"/>
          </ac:spMkLst>
        </pc:spChg>
        <pc:spChg chg="mod">
          <ac:chgData name="JJ Rorie" userId="4a90942091122dab" providerId="LiveId" clId="{978C2A83-530E-42DD-8377-1C4B693F3F56}" dt="2018-11-02T19:44:40.664" v="48" actId="2711"/>
          <ac:spMkLst>
            <pc:docMk/>
            <pc:sldMk cId="2108535989" sldId="279"/>
            <ac:spMk id="24" creationId="{BFCC5E6D-FFF4-4311-B3D3-2ECFCCDF18CF}"/>
          </ac:spMkLst>
        </pc:spChg>
        <pc:spChg chg="mod">
          <ac:chgData name="JJ Rorie" userId="4a90942091122dab" providerId="LiveId" clId="{978C2A83-530E-42DD-8377-1C4B693F3F56}" dt="2018-11-02T19:44:40.664" v="48" actId="2711"/>
          <ac:spMkLst>
            <pc:docMk/>
            <pc:sldMk cId="2108535989" sldId="279"/>
            <ac:spMk id="25" creationId="{51DC9B93-364B-4F6C-8DC1-26FEE0D4648E}"/>
          </ac:spMkLst>
        </pc:spChg>
        <pc:spChg chg="mod">
          <ac:chgData name="JJ Rorie" userId="4a90942091122dab" providerId="LiveId" clId="{978C2A83-530E-42DD-8377-1C4B693F3F56}" dt="2018-11-02T19:44:40.664" v="48" actId="2711"/>
          <ac:spMkLst>
            <pc:docMk/>
            <pc:sldMk cId="2108535989" sldId="279"/>
            <ac:spMk id="26" creationId="{A63690A8-C9D2-4672-965F-4C1AFC5D07A4}"/>
          </ac:spMkLst>
        </pc:spChg>
        <pc:spChg chg="mod">
          <ac:chgData name="JJ Rorie" userId="4a90942091122dab" providerId="LiveId" clId="{978C2A83-530E-42DD-8377-1C4B693F3F56}" dt="2018-11-02T19:44:40.664" v="48" actId="2711"/>
          <ac:spMkLst>
            <pc:docMk/>
            <pc:sldMk cId="2108535989" sldId="279"/>
            <ac:spMk id="27" creationId="{AB4599FF-FB8B-4E65-A48B-2927E6C0CC3C}"/>
          </ac:spMkLst>
        </pc:spChg>
        <pc:spChg chg="mod">
          <ac:chgData name="JJ Rorie" userId="4a90942091122dab" providerId="LiveId" clId="{978C2A83-530E-42DD-8377-1C4B693F3F56}" dt="2018-11-02T19:44:40.664" v="48" actId="2711"/>
          <ac:spMkLst>
            <pc:docMk/>
            <pc:sldMk cId="2108535989" sldId="279"/>
            <ac:spMk id="28" creationId="{9051D5A9-54B6-45C5-A85B-E5C5DF49A868}"/>
          </ac:spMkLst>
        </pc:spChg>
        <pc:spChg chg="mod">
          <ac:chgData name="JJ Rorie" userId="4a90942091122dab" providerId="LiveId" clId="{978C2A83-530E-42DD-8377-1C4B693F3F56}" dt="2018-11-02T19:44:40.664" v="48" actId="2711"/>
          <ac:spMkLst>
            <pc:docMk/>
            <pc:sldMk cId="2108535989" sldId="279"/>
            <ac:spMk id="29" creationId="{5A2E6883-50E2-4D64-A73A-8ADFC5E48223}"/>
          </ac:spMkLst>
        </pc:spChg>
        <pc:spChg chg="add">
          <ac:chgData name="JJ Rorie" userId="4a90942091122dab" providerId="LiveId" clId="{978C2A83-530E-42DD-8377-1C4B693F3F56}" dt="2018-11-02T19:45:54.069" v="78"/>
          <ac:spMkLst>
            <pc:docMk/>
            <pc:sldMk cId="2108535989" sldId="279"/>
            <ac:spMk id="30" creationId="{7290EE3F-79FD-4F15-AB93-120B0BA656A3}"/>
          </ac:spMkLst>
        </pc:spChg>
        <pc:spChg chg="add">
          <ac:chgData name="JJ Rorie" userId="4a90942091122dab" providerId="LiveId" clId="{978C2A83-530E-42DD-8377-1C4B693F3F56}" dt="2018-11-02T19:46:24.830" v="95"/>
          <ac:spMkLst>
            <pc:docMk/>
            <pc:sldMk cId="2108535989" sldId="279"/>
            <ac:spMk id="32" creationId="{437A1C80-4649-454B-B5C9-7C8A2E94A7A3}"/>
          </ac:spMkLst>
        </pc:spChg>
        <pc:picChg chg="add">
          <ac:chgData name="JJ Rorie" userId="4a90942091122dab" providerId="LiveId" clId="{978C2A83-530E-42DD-8377-1C4B693F3F56}" dt="2018-11-02T19:45:54.069" v="78"/>
          <ac:picMkLst>
            <pc:docMk/>
            <pc:sldMk cId="2108535989" sldId="279"/>
            <ac:picMk id="31" creationId="{BA1CEA8A-5A77-4186-91A8-507D4614A137}"/>
          </ac:picMkLst>
        </pc:picChg>
      </pc:sldChg>
      <pc:sldChg chg="addSp delSp modSp">
        <pc:chgData name="JJ Rorie" userId="4a90942091122dab" providerId="LiveId" clId="{978C2A83-530E-42DD-8377-1C4B693F3F56}" dt="2018-11-02T19:46:19.929" v="91"/>
        <pc:sldMkLst>
          <pc:docMk/>
          <pc:sldMk cId="600144745" sldId="281"/>
        </pc:sldMkLst>
        <pc:spChg chg="mod">
          <ac:chgData name="JJ Rorie" userId="4a90942091122dab" providerId="LiveId" clId="{978C2A83-530E-42DD-8377-1C4B693F3F56}" dt="2018-11-02T19:44:50.438" v="50" actId="2711"/>
          <ac:spMkLst>
            <pc:docMk/>
            <pc:sldMk cId="600144745" sldId="281"/>
            <ac:spMk id="5" creationId="{E4F6D35B-962B-4441-8DA0-0975D72A2A1E}"/>
          </ac:spMkLst>
        </pc:spChg>
        <pc:spChg chg="del mod">
          <ac:chgData name="JJ Rorie" userId="4a90942091122dab" providerId="LiveId" clId="{978C2A83-530E-42DD-8377-1C4B693F3F56}" dt="2018-11-02T19:46:19.681" v="90" actId="478"/>
          <ac:spMkLst>
            <pc:docMk/>
            <pc:sldMk cId="600144745" sldId="281"/>
            <ac:spMk id="11" creationId="{63559162-C6FB-4BA5-B72F-E2FF4BDA08E5}"/>
          </ac:spMkLst>
        </pc:spChg>
        <pc:spChg chg="mod">
          <ac:chgData name="JJ Rorie" userId="4a90942091122dab" providerId="LiveId" clId="{978C2A83-530E-42DD-8377-1C4B693F3F56}" dt="2018-11-02T19:44:50.438" v="50" actId="2711"/>
          <ac:spMkLst>
            <pc:docMk/>
            <pc:sldMk cId="600144745" sldId="281"/>
            <ac:spMk id="12" creationId="{52E9AA08-29C8-4D94-AFD9-64F72D493B82}"/>
          </ac:spMkLst>
        </pc:spChg>
        <pc:spChg chg="mod">
          <ac:chgData name="JJ Rorie" userId="4a90942091122dab" providerId="LiveId" clId="{978C2A83-530E-42DD-8377-1C4B693F3F56}" dt="2018-11-02T19:44:50.438" v="50" actId="2711"/>
          <ac:spMkLst>
            <pc:docMk/>
            <pc:sldMk cId="600144745" sldId="281"/>
            <ac:spMk id="13" creationId="{7F5F9DC3-C1DD-49A1-B089-873DE08C72B6}"/>
          </ac:spMkLst>
        </pc:spChg>
        <pc:spChg chg="mod">
          <ac:chgData name="JJ Rorie" userId="4a90942091122dab" providerId="LiveId" clId="{978C2A83-530E-42DD-8377-1C4B693F3F56}" dt="2018-11-02T19:44:50.438" v="50" actId="2711"/>
          <ac:spMkLst>
            <pc:docMk/>
            <pc:sldMk cId="600144745" sldId="281"/>
            <ac:spMk id="15" creationId="{E4D5657B-F692-480E-AAEB-FA7A2AD167CF}"/>
          </ac:spMkLst>
        </pc:spChg>
        <pc:spChg chg="del mod">
          <ac:chgData name="JJ Rorie" userId="4a90942091122dab" providerId="LiveId" clId="{978C2A83-530E-42DD-8377-1C4B693F3F56}" dt="2018-11-02T19:46:01.561" v="82" actId="478"/>
          <ac:spMkLst>
            <pc:docMk/>
            <pc:sldMk cId="600144745" sldId="281"/>
            <ac:spMk id="16" creationId="{A24E71A8-3C01-4099-A08F-B4C27CADC23E}"/>
          </ac:spMkLst>
        </pc:spChg>
        <pc:spChg chg="del mod">
          <ac:chgData name="JJ Rorie" userId="4a90942091122dab" providerId="LiveId" clId="{978C2A83-530E-42DD-8377-1C4B693F3F56}" dt="2018-11-02T19:46:01.561" v="82" actId="478"/>
          <ac:spMkLst>
            <pc:docMk/>
            <pc:sldMk cId="600144745" sldId="281"/>
            <ac:spMk id="17" creationId="{6CAE8C14-550D-48B2-ABEA-47D2E555A8B5}"/>
          </ac:spMkLst>
        </pc:spChg>
        <pc:spChg chg="mod">
          <ac:chgData name="JJ Rorie" userId="4a90942091122dab" providerId="LiveId" clId="{978C2A83-530E-42DD-8377-1C4B693F3F56}" dt="2018-11-02T19:44:50.438" v="50" actId="2711"/>
          <ac:spMkLst>
            <pc:docMk/>
            <pc:sldMk cId="600144745" sldId="281"/>
            <ac:spMk id="18" creationId="{011C65A0-DC3A-4972-8587-00AF53692CB5}"/>
          </ac:spMkLst>
        </pc:spChg>
        <pc:spChg chg="add">
          <ac:chgData name="JJ Rorie" userId="4a90942091122dab" providerId="LiveId" clId="{978C2A83-530E-42DD-8377-1C4B693F3F56}" dt="2018-11-02T19:45:58.725" v="81"/>
          <ac:spMkLst>
            <pc:docMk/>
            <pc:sldMk cId="600144745" sldId="281"/>
            <ac:spMk id="19" creationId="{D0731844-048A-46C5-9D7F-3F2637268847}"/>
          </ac:spMkLst>
        </pc:spChg>
        <pc:spChg chg="add">
          <ac:chgData name="JJ Rorie" userId="4a90942091122dab" providerId="LiveId" clId="{978C2A83-530E-42DD-8377-1C4B693F3F56}" dt="2018-11-02T19:46:19.929" v="91"/>
          <ac:spMkLst>
            <pc:docMk/>
            <pc:sldMk cId="600144745" sldId="281"/>
            <ac:spMk id="21" creationId="{610DC3F9-5679-4F31-9A20-A5C265C6554E}"/>
          </ac:spMkLst>
        </pc:spChg>
        <pc:picChg chg="add">
          <ac:chgData name="JJ Rorie" userId="4a90942091122dab" providerId="LiveId" clId="{978C2A83-530E-42DD-8377-1C4B693F3F56}" dt="2018-11-02T19:45:58.725" v="81"/>
          <ac:picMkLst>
            <pc:docMk/>
            <pc:sldMk cId="600144745" sldId="281"/>
            <ac:picMk id="20" creationId="{FF8F77EA-6299-45AE-A0FD-7511568CC773}"/>
          </ac:picMkLst>
        </pc:picChg>
      </pc:sldChg>
      <pc:sldChg chg="addSp delSp modSp">
        <pc:chgData name="JJ Rorie" userId="4a90942091122dab" providerId="LiveId" clId="{978C2A83-530E-42DD-8377-1C4B693F3F56}" dt="2018-11-02T19:46:18.058" v="89"/>
        <pc:sldMkLst>
          <pc:docMk/>
          <pc:sldMk cId="1373664535" sldId="282"/>
        </pc:sldMkLst>
        <pc:spChg chg="mod">
          <ac:chgData name="JJ Rorie" userId="4a90942091122dab" providerId="LiveId" clId="{978C2A83-530E-42DD-8377-1C4B693F3F56}" dt="2018-11-02T19:45:07.200" v="53" actId="14100"/>
          <ac:spMkLst>
            <pc:docMk/>
            <pc:sldMk cId="1373664535" sldId="282"/>
            <ac:spMk id="5" creationId="{E4F6D35B-962B-4441-8DA0-0975D72A2A1E}"/>
          </ac:spMkLst>
        </pc:spChg>
        <pc:spChg chg="del mod">
          <ac:chgData name="JJ Rorie" userId="4a90942091122dab" providerId="LiveId" clId="{978C2A83-530E-42DD-8377-1C4B693F3F56}" dt="2018-11-02T19:46:17.776" v="88" actId="478"/>
          <ac:spMkLst>
            <pc:docMk/>
            <pc:sldMk cId="1373664535" sldId="282"/>
            <ac:spMk id="11" creationId="{63559162-C6FB-4BA5-B72F-E2FF4BDA08E5}"/>
          </ac:spMkLst>
        </pc:spChg>
        <pc:spChg chg="mod">
          <ac:chgData name="JJ Rorie" userId="4a90942091122dab" providerId="LiveId" clId="{978C2A83-530E-42DD-8377-1C4B693F3F56}" dt="2018-11-02T19:44:55.945" v="51" actId="2711"/>
          <ac:spMkLst>
            <pc:docMk/>
            <pc:sldMk cId="1373664535" sldId="282"/>
            <ac:spMk id="12" creationId="{31508081-6249-410F-BEA5-F2450E990E64}"/>
          </ac:spMkLst>
        </pc:spChg>
        <pc:spChg chg="mod">
          <ac:chgData name="JJ Rorie" userId="4a90942091122dab" providerId="LiveId" clId="{978C2A83-530E-42DD-8377-1C4B693F3F56}" dt="2018-11-02T19:44:55.945" v="51" actId="2711"/>
          <ac:spMkLst>
            <pc:docMk/>
            <pc:sldMk cId="1373664535" sldId="282"/>
            <ac:spMk id="13" creationId="{DDF63070-31B6-4F49-8226-88CA56CC0E64}"/>
          </ac:spMkLst>
        </pc:spChg>
        <pc:spChg chg="mod">
          <ac:chgData name="JJ Rorie" userId="4a90942091122dab" providerId="LiveId" clId="{978C2A83-530E-42DD-8377-1C4B693F3F56}" dt="2018-11-02T19:44:55.945" v="51" actId="2711"/>
          <ac:spMkLst>
            <pc:docMk/>
            <pc:sldMk cId="1373664535" sldId="282"/>
            <ac:spMk id="15" creationId="{1CC95551-4439-4A78-9417-3F6026C13FF9}"/>
          </ac:spMkLst>
        </pc:spChg>
        <pc:spChg chg="del mod">
          <ac:chgData name="JJ Rorie" userId="4a90942091122dab" providerId="LiveId" clId="{978C2A83-530E-42DD-8377-1C4B693F3F56}" dt="2018-11-02T19:46:04.345" v="83" actId="478"/>
          <ac:spMkLst>
            <pc:docMk/>
            <pc:sldMk cId="1373664535" sldId="282"/>
            <ac:spMk id="16" creationId="{EADF1E60-32B3-40BD-A9CF-949C31F67400}"/>
          </ac:spMkLst>
        </pc:spChg>
        <pc:spChg chg="del mod">
          <ac:chgData name="JJ Rorie" userId="4a90942091122dab" providerId="LiveId" clId="{978C2A83-530E-42DD-8377-1C4B693F3F56}" dt="2018-11-02T19:46:04.345" v="83" actId="478"/>
          <ac:spMkLst>
            <pc:docMk/>
            <pc:sldMk cId="1373664535" sldId="282"/>
            <ac:spMk id="17" creationId="{7FFB53D8-6BCE-4E46-97A6-9F547C4CF9BB}"/>
          </ac:spMkLst>
        </pc:spChg>
        <pc:spChg chg="mod">
          <ac:chgData name="JJ Rorie" userId="4a90942091122dab" providerId="LiveId" clId="{978C2A83-530E-42DD-8377-1C4B693F3F56}" dt="2018-11-02T19:44:55.945" v="51" actId="2711"/>
          <ac:spMkLst>
            <pc:docMk/>
            <pc:sldMk cId="1373664535" sldId="282"/>
            <ac:spMk id="18" creationId="{AD36F8CF-4F3A-4E21-A13A-E855F23FEBFE}"/>
          </ac:spMkLst>
        </pc:spChg>
        <pc:spChg chg="add">
          <ac:chgData name="JJ Rorie" userId="4a90942091122dab" providerId="LiveId" clId="{978C2A83-530E-42DD-8377-1C4B693F3F56}" dt="2018-11-02T19:46:04.688" v="84"/>
          <ac:spMkLst>
            <pc:docMk/>
            <pc:sldMk cId="1373664535" sldId="282"/>
            <ac:spMk id="19" creationId="{8E780FF4-8870-45E3-BDB4-A6527D3FDC65}"/>
          </ac:spMkLst>
        </pc:spChg>
        <pc:spChg chg="add">
          <ac:chgData name="JJ Rorie" userId="4a90942091122dab" providerId="LiveId" clId="{978C2A83-530E-42DD-8377-1C4B693F3F56}" dt="2018-11-02T19:46:18.058" v="89"/>
          <ac:spMkLst>
            <pc:docMk/>
            <pc:sldMk cId="1373664535" sldId="282"/>
            <ac:spMk id="21" creationId="{B30390A2-B774-4697-978C-41E65EAD6598}"/>
          </ac:spMkLst>
        </pc:spChg>
        <pc:picChg chg="add">
          <ac:chgData name="JJ Rorie" userId="4a90942091122dab" providerId="LiveId" clId="{978C2A83-530E-42DD-8377-1C4B693F3F56}" dt="2018-11-02T19:46:04.688" v="84"/>
          <ac:picMkLst>
            <pc:docMk/>
            <pc:sldMk cId="1373664535" sldId="282"/>
            <ac:picMk id="20" creationId="{409BB978-25BA-418D-BD62-8543D5D46504}"/>
          </ac:picMkLst>
        </pc:picChg>
      </pc:sldChg>
      <pc:sldChg chg="addSp delSp modSp">
        <pc:chgData name="JJ Rorie" userId="4a90942091122dab" providerId="LiveId" clId="{978C2A83-530E-42DD-8377-1C4B693F3F56}" dt="2018-11-02T19:46:14.120" v="87" actId="207"/>
        <pc:sldMkLst>
          <pc:docMk/>
          <pc:sldMk cId="1862548171" sldId="283"/>
        </pc:sldMkLst>
        <pc:spChg chg="mod">
          <ac:chgData name="JJ Rorie" userId="4a90942091122dab" providerId="LiveId" clId="{978C2A83-530E-42DD-8377-1C4B693F3F56}" dt="2018-11-02T19:44:59.728" v="52" actId="2711"/>
          <ac:spMkLst>
            <pc:docMk/>
            <pc:sldMk cId="1862548171" sldId="283"/>
            <ac:spMk id="5" creationId="{E4F6D35B-962B-4441-8DA0-0975D72A2A1E}"/>
          </ac:spMkLst>
        </pc:spChg>
        <pc:spChg chg="mod">
          <ac:chgData name="JJ Rorie" userId="4a90942091122dab" providerId="LiveId" clId="{978C2A83-530E-42DD-8377-1C4B693F3F56}" dt="2018-11-02T19:46:14.120" v="87" actId="207"/>
          <ac:spMkLst>
            <pc:docMk/>
            <pc:sldMk cId="1862548171" sldId="283"/>
            <ac:spMk id="11" creationId="{63559162-C6FB-4BA5-B72F-E2FF4BDA08E5}"/>
          </ac:spMkLst>
        </pc:spChg>
        <pc:spChg chg="mod">
          <ac:chgData name="JJ Rorie" userId="4a90942091122dab" providerId="LiveId" clId="{978C2A83-530E-42DD-8377-1C4B693F3F56}" dt="2018-11-02T19:44:59.728" v="52" actId="2711"/>
          <ac:spMkLst>
            <pc:docMk/>
            <pc:sldMk cId="1862548171" sldId="283"/>
            <ac:spMk id="12" creationId="{91CF4F34-5DA1-4785-8935-34AFD41150E2}"/>
          </ac:spMkLst>
        </pc:spChg>
        <pc:spChg chg="mod">
          <ac:chgData name="JJ Rorie" userId="4a90942091122dab" providerId="LiveId" clId="{978C2A83-530E-42DD-8377-1C4B693F3F56}" dt="2018-11-02T19:44:59.728" v="52" actId="2711"/>
          <ac:spMkLst>
            <pc:docMk/>
            <pc:sldMk cId="1862548171" sldId="283"/>
            <ac:spMk id="13" creationId="{151FE467-7C03-4FEB-BBAC-0085AF32140F}"/>
          </ac:spMkLst>
        </pc:spChg>
        <pc:spChg chg="mod">
          <ac:chgData name="JJ Rorie" userId="4a90942091122dab" providerId="LiveId" clId="{978C2A83-530E-42DD-8377-1C4B693F3F56}" dt="2018-11-02T19:44:59.728" v="52" actId="2711"/>
          <ac:spMkLst>
            <pc:docMk/>
            <pc:sldMk cId="1862548171" sldId="283"/>
            <ac:spMk id="15" creationId="{493F0969-F471-4468-B3D2-2C6921713967}"/>
          </ac:spMkLst>
        </pc:spChg>
        <pc:spChg chg="del mod">
          <ac:chgData name="JJ Rorie" userId="4a90942091122dab" providerId="LiveId" clId="{978C2A83-530E-42DD-8377-1C4B693F3F56}" dt="2018-11-02T19:46:06.815" v="85" actId="478"/>
          <ac:spMkLst>
            <pc:docMk/>
            <pc:sldMk cId="1862548171" sldId="283"/>
            <ac:spMk id="16" creationId="{BCF3A7CF-BEA4-4BD5-A639-701AC513EF44}"/>
          </ac:spMkLst>
        </pc:spChg>
        <pc:spChg chg="del mod">
          <ac:chgData name="JJ Rorie" userId="4a90942091122dab" providerId="LiveId" clId="{978C2A83-530E-42DD-8377-1C4B693F3F56}" dt="2018-11-02T19:46:06.815" v="85" actId="478"/>
          <ac:spMkLst>
            <pc:docMk/>
            <pc:sldMk cId="1862548171" sldId="283"/>
            <ac:spMk id="17" creationId="{8883577A-95B9-4ADD-8BDD-9808602B46E0}"/>
          </ac:spMkLst>
        </pc:spChg>
        <pc:spChg chg="mod">
          <ac:chgData name="JJ Rorie" userId="4a90942091122dab" providerId="LiveId" clId="{978C2A83-530E-42DD-8377-1C4B693F3F56}" dt="2018-11-02T19:44:59.728" v="52" actId="2711"/>
          <ac:spMkLst>
            <pc:docMk/>
            <pc:sldMk cId="1862548171" sldId="283"/>
            <ac:spMk id="18" creationId="{A9C294FE-840C-4305-8E89-9E9DCEB143F2}"/>
          </ac:spMkLst>
        </pc:spChg>
        <pc:spChg chg="add">
          <ac:chgData name="JJ Rorie" userId="4a90942091122dab" providerId="LiveId" clId="{978C2A83-530E-42DD-8377-1C4B693F3F56}" dt="2018-11-02T19:46:07.110" v="86"/>
          <ac:spMkLst>
            <pc:docMk/>
            <pc:sldMk cId="1862548171" sldId="283"/>
            <ac:spMk id="19" creationId="{75BDA39F-FFC3-4F9E-8732-3ADF831D5E9F}"/>
          </ac:spMkLst>
        </pc:spChg>
        <pc:picChg chg="add">
          <ac:chgData name="JJ Rorie" userId="4a90942091122dab" providerId="LiveId" clId="{978C2A83-530E-42DD-8377-1C4B693F3F56}" dt="2018-11-02T19:46:07.110" v="86"/>
          <ac:picMkLst>
            <pc:docMk/>
            <pc:sldMk cId="1862548171" sldId="283"/>
            <ac:picMk id="20" creationId="{F7A42490-F34E-4455-AC73-1A303B6D7CF1}"/>
          </ac:picMkLst>
        </pc:picChg>
      </pc:sldChg>
      <pc:sldChg chg="addSp delSp modSp">
        <pc:chgData name="JJ Rorie" userId="4a90942091122dab" providerId="LiveId" clId="{978C2A83-530E-42DD-8377-1C4B693F3F56}" dt="2018-11-02T19:43:17.330" v="36" actId="1076"/>
        <pc:sldMkLst>
          <pc:docMk/>
          <pc:sldMk cId="676241053" sldId="284"/>
        </pc:sldMkLst>
        <pc:spChg chg="mod">
          <ac:chgData name="JJ Rorie" userId="4a90942091122dab" providerId="LiveId" clId="{978C2A83-530E-42DD-8377-1C4B693F3F56}" dt="2018-11-02T19:42:20.195" v="6" actId="2711"/>
          <ac:spMkLst>
            <pc:docMk/>
            <pc:sldMk cId="676241053" sldId="284"/>
            <ac:spMk id="2" creationId="{90E02CC0-D155-4878-AC6B-546768770722}"/>
          </ac:spMkLst>
        </pc:spChg>
        <pc:spChg chg="mod">
          <ac:chgData name="JJ Rorie" userId="4a90942091122dab" providerId="LiveId" clId="{978C2A83-530E-42DD-8377-1C4B693F3F56}" dt="2018-11-02T19:42:20.195" v="6" actId="2711"/>
          <ac:spMkLst>
            <pc:docMk/>
            <pc:sldMk cId="676241053" sldId="284"/>
            <ac:spMk id="3" creationId="{30C86E39-7ECA-4129-9B1F-3350F180689C}"/>
          </ac:spMkLst>
        </pc:spChg>
        <pc:spChg chg="mod">
          <ac:chgData name="JJ Rorie" userId="4a90942091122dab" providerId="LiveId" clId="{978C2A83-530E-42DD-8377-1C4B693F3F56}" dt="2018-11-02T19:42:20.195" v="6" actId="2711"/>
          <ac:spMkLst>
            <pc:docMk/>
            <pc:sldMk cId="676241053" sldId="284"/>
            <ac:spMk id="5" creationId="{E4F6D35B-962B-4441-8DA0-0975D72A2A1E}"/>
          </ac:spMkLst>
        </pc:spChg>
        <pc:spChg chg="del mod">
          <ac:chgData name="JJ Rorie" userId="4a90942091122dab" providerId="LiveId" clId="{978C2A83-530E-42DD-8377-1C4B693F3F56}" dt="2018-11-02T19:42:57.964" v="8" actId="478"/>
          <ac:spMkLst>
            <pc:docMk/>
            <pc:sldMk cId="676241053" sldId="284"/>
            <ac:spMk id="9" creationId="{26A7B792-6549-418A-A93E-2F0850E6C31B}"/>
          </ac:spMkLst>
        </pc:spChg>
        <pc:spChg chg="mod">
          <ac:chgData name="JJ Rorie" userId="4a90942091122dab" providerId="LiveId" clId="{978C2A83-530E-42DD-8377-1C4B693F3F56}" dt="2018-11-02T19:42:20.195" v="6" actId="2711"/>
          <ac:spMkLst>
            <pc:docMk/>
            <pc:sldMk cId="676241053" sldId="284"/>
            <ac:spMk id="11" creationId="{63559162-C6FB-4BA5-B72F-E2FF4BDA08E5}"/>
          </ac:spMkLst>
        </pc:spChg>
        <pc:spChg chg="mod">
          <ac:chgData name="JJ Rorie" userId="4a90942091122dab" providerId="LiveId" clId="{978C2A83-530E-42DD-8377-1C4B693F3F56}" dt="2018-11-02T19:42:20.195" v="6" actId="2711"/>
          <ac:spMkLst>
            <pc:docMk/>
            <pc:sldMk cId="676241053" sldId="284"/>
            <ac:spMk id="12" creationId="{5FE303FE-91AE-4125-86B8-BFFA45F8B6B5}"/>
          </ac:spMkLst>
        </pc:spChg>
        <pc:spChg chg="mod">
          <ac:chgData name="JJ Rorie" userId="4a90942091122dab" providerId="LiveId" clId="{978C2A83-530E-42DD-8377-1C4B693F3F56}" dt="2018-11-02T19:42:20.195" v="6" actId="2711"/>
          <ac:spMkLst>
            <pc:docMk/>
            <pc:sldMk cId="676241053" sldId="284"/>
            <ac:spMk id="13" creationId="{D4511B0D-129B-4F5D-94AF-FDE8972CE3F4}"/>
          </ac:spMkLst>
        </pc:spChg>
        <pc:spChg chg="mod">
          <ac:chgData name="JJ Rorie" userId="4a90942091122dab" providerId="LiveId" clId="{978C2A83-530E-42DD-8377-1C4B693F3F56}" dt="2018-11-02T19:42:20.195" v="6" actId="2711"/>
          <ac:spMkLst>
            <pc:docMk/>
            <pc:sldMk cId="676241053" sldId="284"/>
            <ac:spMk id="14" creationId="{47B083A6-F047-451D-BFD5-BEB8CE1CA466}"/>
          </ac:spMkLst>
        </pc:spChg>
        <pc:spChg chg="del mod">
          <ac:chgData name="JJ Rorie" userId="4a90942091122dab" providerId="LiveId" clId="{978C2A83-530E-42DD-8377-1C4B693F3F56}" dt="2018-11-02T19:43:00.282" v="9" actId="478"/>
          <ac:spMkLst>
            <pc:docMk/>
            <pc:sldMk cId="676241053" sldId="284"/>
            <ac:spMk id="15" creationId="{3FBFC7AA-6D46-463E-946E-888D22E0E6E1}"/>
          </ac:spMkLst>
        </pc:spChg>
        <pc:spChg chg="mod">
          <ac:chgData name="JJ Rorie" userId="4a90942091122dab" providerId="LiveId" clId="{978C2A83-530E-42DD-8377-1C4B693F3F56}" dt="2018-11-02T19:42:20.195" v="6" actId="2711"/>
          <ac:spMkLst>
            <pc:docMk/>
            <pc:sldMk cId="676241053" sldId="284"/>
            <ac:spMk id="16" creationId="{607F214F-5972-44B2-9425-34EE8FADBCB6}"/>
          </ac:spMkLst>
        </pc:spChg>
        <pc:spChg chg="mod">
          <ac:chgData name="JJ Rorie" userId="4a90942091122dab" providerId="LiveId" clId="{978C2A83-530E-42DD-8377-1C4B693F3F56}" dt="2018-11-02T19:42:20.195" v="6" actId="2711"/>
          <ac:spMkLst>
            <pc:docMk/>
            <pc:sldMk cId="676241053" sldId="284"/>
            <ac:spMk id="17" creationId="{B6D7974D-0E9C-4AE2-A216-3F6645443EE7}"/>
          </ac:spMkLst>
        </pc:spChg>
        <pc:spChg chg="mod">
          <ac:chgData name="JJ Rorie" userId="4a90942091122dab" providerId="LiveId" clId="{978C2A83-530E-42DD-8377-1C4B693F3F56}" dt="2018-11-02T19:42:20.195" v="6" actId="2711"/>
          <ac:spMkLst>
            <pc:docMk/>
            <pc:sldMk cId="676241053" sldId="284"/>
            <ac:spMk id="20" creationId="{D1917C8B-7627-4B49-BBBC-F371164DAE08}"/>
          </ac:spMkLst>
        </pc:spChg>
        <pc:spChg chg="add mod">
          <ac:chgData name="JJ Rorie" userId="4a90942091122dab" providerId="LiveId" clId="{978C2A83-530E-42DD-8377-1C4B693F3F56}" dt="2018-11-02T19:43:17.330" v="36" actId="1076"/>
          <ac:spMkLst>
            <pc:docMk/>
            <pc:sldMk cId="676241053" sldId="284"/>
            <ac:spMk id="21" creationId="{F8AEBF10-C4AB-45CE-B5AD-096EEBB23D74}"/>
          </ac:spMkLst>
        </pc:spChg>
        <pc:picChg chg="add">
          <ac:chgData name="JJ Rorie" userId="4a90942091122dab" providerId="LiveId" clId="{978C2A83-530E-42DD-8377-1C4B693F3F56}" dt="2018-11-02T19:42:55.085" v="7"/>
          <ac:picMkLst>
            <pc:docMk/>
            <pc:sldMk cId="676241053" sldId="284"/>
            <ac:picMk id="22" creationId="{1E39C198-763E-4C9C-AEB8-5BA16C545830}"/>
          </ac:picMkLst>
        </pc:picChg>
      </pc:sldChg>
      <pc:sldChg chg="modSp">
        <pc:chgData name="JJ Rorie" userId="4a90942091122dab" providerId="LiveId" clId="{978C2A83-530E-42DD-8377-1C4B693F3F56}" dt="2018-11-02T19:43:48.314" v="37" actId="2711"/>
        <pc:sldMkLst>
          <pc:docMk/>
          <pc:sldMk cId="2019510570" sldId="285"/>
        </pc:sldMkLst>
        <pc:spChg chg="mod">
          <ac:chgData name="JJ Rorie" userId="4a90942091122dab" providerId="LiveId" clId="{978C2A83-530E-42DD-8377-1C4B693F3F56}" dt="2018-11-02T19:43:48.314" v="37" actId="2711"/>
          <ac:spMkLst>
            <pc:docMk/>
            <pc:sldMk cId="2019510570" sldId="285"/>
            <ac:spMk id="2" creationId="{1BA08C06-0D5A-4412-9792-5EF73DA36F8E}"/>
          </ac:spMkLst>
        </pc:spChg>
        <pc:spChg chg="mod">
          <ac:chgData name="JJ Rorie" userId="4a90942091122dab" providerId="LiveId" clId="{978C2A83-530E-42DD-8377-1C4B693F3F56}" dt="2018-11-02T19:43:48.314" v="37" actId="2711"/>
          <ac:spMkLst>
            <pc:docMk/>
            <pc:sldMk cId="2019510570" sldId="285"/>
            <ac:spMk id="3" creationId="{69DEB6B8-76C9-4DE7-92DF-F9FC819B3E52}"/>
          </ac:spMkLst>
        </pc:spChg>
        <pc:spChg chg="mod">
          <ac:chgData name="JJ Rorie" userId="4a90942091122dab" providerId="LiveId" clId="{978C2A83-530E-42DD-8377-1C4B693F3F56}" dt="2018-11-02T19:43:48.314" v="37" actId="2711"/>
          <ac:spMkLst>
            <pc:docMk/>
            <pc:sldMk cId="2019510570" sldId="285"/>
            <ac:spMk id="8" creationId="{4B4CAABA-E54C-46CE-BDDA-F779BBFC444D}"/>
          </ac:spMkLst>
        </pc:spChg>
        <pc:spChg chg="mod">
          <ac:chgData name="JJ Rorie" userId="4a90942091122dab" providerId="LiveId" clId="{978C2A83-530E-42DD-8377-1C4B693F3F56}" dt="2018-11-02T19:43:48.314" v="37" actId="2711"/>
          <ac:spMkLst>
            <pc:docMk/>
            <pc:sldMk cId="2019510570" sldId="285"/>
            <ac:spMk id="9" creationId="{AFAAF244-7476-4112-A4C4-A592D0D492C4}"/>
          </ac:spMkLst>
        </pc:spChg>
      </pc:sldChg>
      <pc:sldChg chg="addSp delSp modSp">
        <pc:chgData name="JJ Rorie" userId="4a90942091122dab" providerId="LiveId" clId="{978C2A83-530E-42DD-8377-1C4B693F3F56}" dt="2018-11-02T19:46:22.709" v="93"/>
        <pc:sldMkLst>
          <pc:docMk/>
          <pc:sldMk cId="2284037965" sldId="287"/>
        </pc:sldMkLst>
        <pc:spChg chg="mod">
          <ac:chgData name="JJ Rorie" userId="4a90942091122dab" providerId="LiveId" clId="{978C2A83-530E-42DD-8377-1C4B693F3F56}" dt="2018-11-02T19:44:45.270" v="49" actId="2711"/>
          <ac:spMkLst>
            <pc:docMk/>
            <pc:sldMk cId="2284037965" sldId="287"/>
            <ac:spMk id="5" creationId="{E4F6D35B-962B-4441-8DA0-0975D72A2A1E}"/>
          </ac:spMkLst>
        </pc:spChg>
        <pc:spChg chg="del mod">
          <ac:chgData name="JJ Rorie" userId="4a90942091122dab" providerId="LiveId" clId="{978C2A83-530E-42DD-8377-1C4B693F3F56}" dt="2018-11-02T19:46:22.473" v="92" actId="478"/>
          <ac:spMkLst>
            <pc:docMk/>
            <pc:sldMk cId="2284037965" sldId="287"/>
            <ac:spMk id="11" creationId="{63559162-C6FB-4BA5-B72F-E2FF4BDA08E5}"/>
          </ac:spMkLst>
        </pc:spChg>
        <pc:spChg chg="mod">
          <ac:chgData name="JJ Rorie" userId="4a90942091122dab" providerId="LiveId" clId="{978C2A83-530E-42DD-8377-1C4B693F3F56}" dt="2018-11-02T19:44:45.270" v="49" actId="2711"/>
          <ac:spMkLst>
            <pc:docMk/>
            <pc:sldMk cId="2284037965" sldId="287"/>
            <ac:spMk id="12" creationId="{E65F52D0-623A-4F03-8C07-7D1E8FA1E62A}"/>
          </ac:spMkLst>
        </pc:spChg>
        <pc:spChg chg="mod">
          <ac:chgData name="JJ Rorie" userId="4a90942091122dab" providerId="LiveId" clId="{978C2A83-530E-42DD-8377-1C4B693F3F56}" dt="2018-11-02T19:44:45.270" v="49" actId="2711"/>
          <ac:spMkLst>
            <pc:docMk/>
            <pc:sldMk cId="2284037965" sldId="287"/>
            <ac:spMk id="13" creationId="{6169CDA0-3C44-42C2-83F5-EC029F5BC42E}"/>
          </ac:spMkLst>
        </pc:spChg>
        <pc:spChg chg="mod">
          <ac:chgData name="JJ Rorie" userId="4a90942091122dab" providerId="LiveId" clId="{978C2A83-530E-42DD-8377-1C4B693F3F56}" dt="2018-11-02T19:44:45.270" v="49" actId="2711"/>
          <ac:spMkLst>
            <pc:docMk/>
            <pc:sldMk cId="2284037965" sldId="287"/>
            <ac:spMk id="15" creationId="{6B6FFBC7-6787-4849-B088-4563847AF705}"/>
          </ac:spMkLst>
        </pc:spChg>
        <pc:spChg chg="del mod">
          <ac:chgData name="JJ Rorie" userId="4a90942091122dab" providerId="LiveId" clId="{978C2A83-530E-42DD-8377-1C4B693F3F56}" dt="2018-11-02T19:45:56.103" v="79" actId="478"/>
          <ac:spMkLst>
            <pc:docMk/>
            <pc:sldMk cId="2284037965" sldId="287"/>
            <ac:spMk id="16" creationId="{EBA001C9-E959-4065-A31B-3A1278491C2A}"/>
          </ac:spMkLst>
        </pc:spChg>
        <pc:spChg chg="del mod">
          <ac:chgData name="JJ Rorie" userId="4a90942091122dab" providerId="LiveId" clId="{978C2A83-530E-42DD-8377-1C4B693F3F56}" dt="2018-11-02T19:45:56.103" v="79" actId="478"/>
          <ac:spMkLst>
            <pc:docMk/>
            <pc:sldMk cId="2284037965" sldId="287"/>
            <ac:spMk id="17" creationId="{BEA2C709-9694-41C0-B0FD-760371D64356}"/>
          </ac:spMkLst>
        </pc:spChg>
        <pc:spChg chg="add">
          <ac:chgData name="JJ Rorie" userId="4a90942091122dab" providerId="LiveId" clId="{978C2A83-530E-42DD-8377-1C4B693F3F56}" dt="2018-11-02T19:45:56.401" v="80"/>
          <ac:spMkLst>
            <pc:docMk/>
            <pc:sldMk cId="2284037965" sldId="287"/>
            <ac:spMk id="18" creationId="{38A7D81F-1E1D-49A1-ADD1-A9674E812417}"/>
          </ac:spMkLst>
        </pc:spChg>
        <pc:spChg chg="add">
          <ac:chgData name="JJ Rorie" userId="4a90942091122dab" providerId="LiveId" clId="{978C2A83-530E-42DD-8377-1C4B693F3F56}" dt="2018-11-02T19:46:22.709" v="93"/>
          <ac:spMkLst>
            <pc:docMk/>
            <pc:sldMk cId="2284037965" sldId="287"/>
            <ac:spMk id="20" creationId="{BEB50B46-F901-4414-8136-2D597CC99A78}"/>
          </ac:spMkLst>
        </pc:spChg>
        <pc:picChg chg="add">
          <ac:chgData name="JJ Rorie" userId="4a90942091122dab" providerId="LiveId" clId="{978C2A83-530E-42DD-8377-1C4B693F3F56}" dt="2018-11-02T19:45:56.401" v="80"/>
          <ac:picMkLst>
            <pc:docMk/>
            <pc:sldMk cId="2284037965" sldId="287"/>
            <ac:picMk id="19" creationId="{1EF17E26-F857-4643-A0B7-74C9B6C6DE41}"/>
          </ac:picMkLst>
        </pc:picChg>
      </pc:sldChg>
      <pc:sldChg chg="addSp delSp modSp">
        <pc:chgData name="JJ Rorie" userId="4a90942091122dab" providerId="LiveId" clId="{978C2A83-530E-42DD-8377-1C4B693F3F56}" dt="2018-11-02T19:46:38.386" v="109"/>
        <pc:sldMkLst>
          <pc:docMk/>
          <pc:sldMk cId="1084931380" sldId="288"/>
        </pc:sldMkLst>
        <pc:spChg chg="mod">
          <ac:chgData name="JJ Rorie" userId="4a90942091122dab" providerId="LiveId" clId="{978C2A83-530E-42DD-8377-1C4B693F3F56}" dt="2018-11-02T19:44:09.366" v="41" actId="2711"/>
          <ac:spMkLst>
            <pc:docMk/>
            <pc:sldMk cId="1084931380" sldId="288"/>
            <ac:spMk id="5" creationId="{E4F6D35B-962B-4441-8DA0-0975D72A2A1E}"/>
          </ac:spMkLst>
        </pc:spChg>
        <pc:spChg chg="del mod">
          <ac:chgData name="JJ Rorie" userId="4a90942091122dab" providerId="LiveId" clId="{978C2A83-530E-42DD-8377-1C4B693F3F56}" dt="2018-11-02T19:46:38.033" v="108" actId="478"/>
          <ac:spMkLst>
            <pc:docMk/>
            <pc:sldMk cId="1084931380" sldId="288"/>
            <ac:spMk id="11" creationId="{63559162-C6FB-4BA5-B72F-E2FF4BDA08E5}"/>
          </ac:spMkLst>
        </pc:spChg>
        <pc:spChg chg="mod">
          <ac:chgData name="JJ Rorie" userId="4a90942091122dab" providerId="LiveId" clId="{978C2A83-530E-42DD-8377-1C4B693F3F56}" dt="2018-11-02T19:44:09.366" v="41" actId="2711"/>
          <ac:spMkLst>
            <pc:docMk/>
            <pc:sldMk cId="1084931380" sldId="288"/>
            <ac:spMk id="12" creationId="{5EF5BBE3-D9D3-462F-8172-0182063E3FE7}"/>
          </ac:spMkLst>
        </pc:spChg>
        <pc:spChg chg="mod">
          <ac:chgData name="JJ Rorie" userId="4a90942091122dab" providerId="LiveId" clId="{978C2A83-530E-42DD-8377-1C4B693F3F56}" dt="2018-11-02T19:44:09.366" v="41" actId="2711"/>
          <ac:spMkLst>
            <pc:docMk/>
            <pc:sldMk cId="1084931380" sldId="288"/>
            <ac:spMk id="13" creationId="{BEB45C83-388D-40B0-B3D4-14198D2DA2A6}"/>
          </ac:spMkLst>
        </pc:spChg>
        <pc:spChg chg="mod">
          <ac:chgData name="JJ Rorie" userId="4a90942091122dab" providerId="LiveId" clId="{978C2A83-530E-42DD-8377-1C4B693F3F56}" dt="2018-11-02T19:44:09.366" v="41" actId="2711"/>
          <ac:spMkLst>
            <pc:docMk/>
            <pc:sldMk cId="1084931380" sldId="288"/>
            <ac:spMk id="15" creationId="{1CEFEF54-5EDC-4F18-8538-9AC0F8847212}"/>
          </ac:spMkLst>
        </pc:spChg>
        <pc:spChg chg="del mod">
          <ac:chgData name="JJ Rorie" userId="4a90942091122dab" providerId="LiveId" clId="{978C2A83-530E-42DD-8377-1C4B693F3F56}" dt="2018-11-02T19:45:36.160" v="63" actId="478"/>
          <ac:spMkLst>
            <pc:docMk/>
            <pc:sldMk cId="1084931380" sldId="288"/>
            <ac:spMk id="16" creationId="{EB55DD9E-DA57-4F7B-BE5A-5C39416B3EC1}"/>
          </ac:spMkLst>
        </pc:spChg>
        <pc:spChg chg="del mod">
          <ac:chgData name="JJ Rorie" userId="4a90942091122dab" providerId="LiveId" clId="{978C2A83-530E-42DD-8377-1C4B693F3F56}" dt="2018-11-02T19:45:36.160" v="63" actId="478"/>
          <ac:spMkLst>
            <pc:docMk/>
            <pc:sldMk cId="1084931380" sldId="288"/>
            <ac:spMk id="17" creationId="{99C0A650-D268-4CDA-8D54-CC89E29C6C37}"/>
          </ac:spMkLst>
        </pc:spChg>
        <pc:spChg chg="add">
          <ac:chgData name="JJ Rorie" userId="4a90942091122dab" providerId="LiveId" clId="{978C2A83-530E-42DD-8377-1C4B693F3F56}" dt="2018-11-02T19:45:36.484" v="64"/>
          <ac:spMkLst>
            <pc:docMk/>
            <pc:sldMk cId="1084931380" sldId="288"/>
            <ac:spMk id="18" creationId="{172BBE11-00EC-487F-AD37-B787EC43A1AB}"/>
          </ac:spMkLst>
        </pc:spChg>
        <pc:spChg chg="mod">
          <ac:chgData name="JJ Rorie" userId="4a90942091122dab" providerId="LiveId" clId="{978C2A83-530E-42DD-8377-1C4B693F3F56}" dt="2018-11-02T19:44:09.366" v="41" actId="2711"/>
          <ac:spMkLst>
            <pc:docMk/>
            <pc:sldMk cId="1084931380" sldId="288"/>
            <ac:spMk id="19" creationId="{3E81A75F-5A9C-4888-BA84-AB704845BC04}"/>
          </ac:spMkLst>
        </pc:spChg>
        <pc:spChg chg="add">
          <ac:chgData name="JJ Rorie" userId="4a90942091122dab" providerId="LiveId" clId="{978C2A83-530E-42DD-8377-1C4B693F3F56}" dt="2018-11-02T19:46:38.386" v="109"/>
          <ac:spMkLst>
            <pc:docMk/>
            <pc:sldMk cId="1084931380" sldId="288"/>
            <ac:spMk id="21" creationId="{B3A502FE-3CAE-4FAC-9D15-923580A6A275}"/>
          </ac:spMkLst>
        </pc:spChg>
        <pc:picChg chg="add">
          <ac:chgData name="JJ Rorie" userId="4a90942091122dab" providerId="LiveId" clId="{978C2A83-530E-42DD-8377-1C4B693F3F56}" dt="2018-11-02T19:45:36.484" v="64"/>
          <ac:picMkLst>
            <pc:docMk/>
            <pc:sldMk cId="1084931380" sldId="288"/>
            <ac:picMk id="20" creationId="{4A527C40-49B3-4129-885E-7C277E4E8AA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EEE9-20D7-44FC-8FCC-CB1B3BDE9EBD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3615-4FC1-4F77-B264-C8D6F560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3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EEE9-20D7-44FC-8FCC-CB1B3BDE9EBD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3615-4FC1-4F77-B264-C8D6F560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8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EEE9-20D7-44FC-8FCC-CB1B3BDE9EBD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3615-4FC1-4F77-B264-C8D6F560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8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EEE9-20D7-44FC-8FCC-CB1B3BDE9EBD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3615-4FC1-4F77-B264-C8D6F560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5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EEE9-20D7-44FC-8FCC-CB1B3BDE9EBD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3615-4FC1-4F77-B264-C8D6F560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5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EEE9-20D7-44FC-8FCC-CB1B3BDE9EBD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3615-4FC1-4F77-B264-C8D6F560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3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EEE9-20D7-44FC-8FCC-CB1B3BDE9EBD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3615-4FC1-4F77-B264-C8D6F560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9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EEE9-20D7-44FC-8FCC-CB1B3BDE9EBD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3615-4FC1-4F77-B264-C8D6F560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5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EEE9-20D7-44FC-8FCC-CB1B3BDE9EBD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3615-4FC1-4F77-B264-C8D6F560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EEE9-20D7-44FC-8FCC-CB1B3BDE9EBD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3615-4FC1-4F77-B264-C8D6F560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4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EEE9-20D7-44FC-8FCC-CB1B3BDE9EBD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3615-4FC1-4F77-B264-C8D6F560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6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AEEE9-20D7-44FC-8FCC-CB1B3BDE9EBD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B3615-4FC1-4F77-B264-C8D6F5605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0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www.sequentlearning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equentlearning.com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equentlearning.com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equentlearning.com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equentlearning.com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equentlearning.com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equentlearning.com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equentlearning.com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equentlearning.com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equentlearning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equentlearning.co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equentlearning.com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equentlearning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equentlearning.com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equentlearning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equentlearning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8C06-0D5A-4412-9792-5EF73DA36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Strategic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EB6B8-76C9-4DE7-92DF-F9FC819B3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4AC7D9-1730-4257-88EF-71EE148B9FC5}"/>
              </a:ext>
            </a:extLst>
          </p:cNvPr>
          <p:cNvCxnSpPr>
            <a:cxnSpLocks/>
          </p:cNvCxnSpPr>
          <p:nvPr/>
        </p:nvCxnSpPr>
        <p:spPr>
          <a:xfrm flipH="1">
            <a:off x="211225" y="4562476"/>
            <a:ext cx="8706803" cy="0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EQ LOGO FN.ai">
            <a:extLst>
              <a:ext uri="{FF2B5EF4-FFF2-40B4-BE49-F238E27FC236}">
                <a16:creationId xmlns:a16="http://schemas.microsoft.com/office/drawing/2014/main" id="{97B333AC-18AD-40E8-A867-E22648113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6" y="286822"/>
            <a:ext cx="1916778" cy="7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6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35051E-54D7-463E-8EA1-0F7937C5934E}"/>
              </a:ext>
            </a:extLst>
          </p:cNvPr>
          <p:cNvCxnSpPr>
            <a:cxnSpLocks/>
          </p:cNvCxnSpPr>
          <p:nvPr/>
        </p:nvCxnSpPr>
        <p:spPr>
          <a:xfrm>
            <a:off x="2280127" y="908957"/>
            <a:ext cx="0" cy="5557584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F6D35B-962B-4441-8DA0-0975D72A2A1E}"/>
              </a:ext>
            </a:extLst>
          </p:cNvPr>
          <p:cNvSpPr txBox="1"/>
          <p:nvPr/>
        </p:nvSpPr>
        <p:spPr>
          <a:xfrm>
            <a:off x="72953" y="95624"/>
            <a:ext cx="547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ANALYSIS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7780D3-8B27-4BEE-9B7A-4C10BBA54D46}"/>
              </a:ext>
            </a:extLst>
          </p:cNvPr>
          <p:cNvSpPr txBox="1"/>
          <p:nvPr/>
        </p:nvSpPr>
        <p:spPr>
          <a:xfrm>
            <a:off x="211226" y="6551583"/>
            <a:ext cx="7655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 Learning Networks | Template Toolkit  | 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www.sequentlearning.com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E5F71C-1C6B-4269-AB07-4849044F7FBD}"/>
              </a:ext>
            </a:extLst>
          </p:cNvPr>
          <p:cNvSpPr txBox="1"/>
          <p:nvPr/>
        </p:nvSpPr>
        <p:spPr>
          <a:xfrm>
            <a:off x="7966840" y="6554085"/>
            <a:ext cx="897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5 of 15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A72002-A652-4A2B-BF88-276E28384500}"/>
              </a:ext>
            </a:extLst>
          </p:cNvPr>
          <p:cNvCxnSpPr>
            <a:cxnSpLocks/>
          </p:cNvCxnSpPr>
          <p:nvPr/>
        </p:nvCxnSpPr>
        <p:spPr>
          <a:xfrm flipH="1">
            <a:off x="211225" y="6554086"/>
            <a:ext cx="8706803" cy="0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2C99142-05E6-4716-9C94-5F653648172F}"/>
              </a:ext>
            </a:extLst>
          </p:cNvPr>
          <p:cNvSpPr/>
          <p:nvPr/>
        </p:nvSpPr>
        <p:spPr>
          <a:xfrm>
            <a:off x="273772" y="5771123"/>
            <a:ext cx="1872601" cy="695418"/>
          </a:xfrm>
          <a:prstGeom prst="rect">
            <a:avLst/>
          </a:prstGeom>
          <a:solidFill>
            <a:schemeClr val="bg1"/>
          </a:solidFill>
          <a:ln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A4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company logo</a:t>
            </a:r>
          </a:p>
        </p:txBody>
      </p:sp>
      <p:graphicFrame>
        <p:nvGraphicFramePr>
          <p:cNvPr id="18" name="Group 160">
            <a:extLst>
              <a:ext uri="{FF2B5EF4-FFF2-40B4-BE49-F238E27FC236}">
                <a16:creationId xmlns:a16="http://schemas.microsoft.com/office/drawing/2014/main" id="{9DD4586B-26BD-47B5-9F57-217ADB2FA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00306"/>
              </p:ext>
            </p:extLst>
          </p:nvPr>
        </p:nvGraphicFramePr>
        <p:xfrm>
          <a:off x="2510562" y="2398250"/>
          <a:ext cx="6252541" cy="30124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27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9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Product Attributes or Features that Satisfy Customer Needs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horzOverflow="overflow">
                    <a:solidFill>
                      <a:srgbClr val="8C96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You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horzOverflow="overflow">
                    <a:solidFill>
                      <a:srgbClr val="8C96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Comp 1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horzOverflow="overflow">
                    <a:solidFill>
                      <a:srgbClr val="8C96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Comp 2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horzOverflow="overflow">
                    <a:solidFill>
                      <a:srgbClr val="8C96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Comp 3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horzOverflow="overflow">
                    <a:solidFill>
                      <a:srgbClr val="8C96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Comp 4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horzOverflow="overflow">
                    <a:solidFill>
                      <a:srgbClr val="8C9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Example Feature</a:t>
                      </a: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Product MARKET SHARE (%)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7778" marR="67778" marT="33892" marB="33892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9979AC56-E10E-4A15-A177-327E0140E100}"/>
              </a:ext>
            </a:extLst>
          </p:cNvPr>
          <p:cNvSpPr/>
          <p:nvPr/>
        </p:nvSpPr>
        <p:spPr>
          <a:xfrm>
            <a:off x="2491971" y="1478143"/>
            <a:ext cx="6372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our product is positioned competitively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68898C-9AD1-4779-99D1-591FB8D1E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395" y="5889397"/>
            <a:ext cx="262341" cy="266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1FDE95-0206-4B31-B8EA-1149C6D5C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668" y="5796806"/>
            <a:ext cx="675144" cy="4513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BAA4E0-5FE8-42F1-BCEB-263E4F0EC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888" y="5793632"/>
            <a:ext cx="675144" cy="4513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C5959E-BAFE-48FB-ADB2-81C707FF69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7110" y="5806677"/>
            <a:ext cx="675144" cy="4475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686F65-F71C-4277-98A4-7287BEB07B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1926" y="5793632"/>
            <a:ext cx="675144" cy="4513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BF7609-9611-40F5-9F22-EAD8B844F8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1485" y="2952606"/>
            <a:ext cx="675144" cy="4513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8FC97D-01AC-46B0-ABA9-DAF8E33A6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722" y="2952606"/>
            <a:ext cx="675144" cy="4513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F4E5BD-678E-4313-A7D5-DEA0E4C52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939" y="3027816"/>
            <a:ext cx="262341" cy="2661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52D1C3C-4AD9-462C-B7E1-CBE36569AD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5972" y="2952063"/>
            <a:ext cx="675144" cy="4513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BC0BD46-E499-480B-955E-A5F08B46E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6895" y="2959563"/>
            <a:ext cx="675144" cy="45138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DF15924-5528-4BEC-898E-A1543DAA8CF4}"/>
              </a:ext>
            </a:extLst>
          </p:cNvPr>
          <p:cNvSpPr/>
          <p:nvPr/>
        </p:nvSpPr>
        <p:spPr>
          <a:xfrm>
            <a:off x="538267" y="2133256"/>
            <a:ext cx="1716109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/ PRODUCT LINE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C54AAAD-2233-434E-B40D-6F57087BB0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453" y="2212734"/>
            <a:ext cx="372815" cy="3728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CC22676-9CBE-4DCA-8194-1AD8F0F1A400}"/>
              </a:ext>
            </a:extLst>
          </p:cNvPr>
          <p:cNvSpPr/>
          <p:nvPr/>
        </p:nvSpPr>
        <p:spPr>
          <a:xfrm>
            <a:off x="191153" y="609761"/>
            <a:ext cx="3234102" cy="98013"/>
          </a:xfrm>
          <a:prstGeom prst="rect">
            <a:avLst/>
          </a:prstGeom>
          <a:solidFill>
            <a:srgbClr val="1A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00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35051E-54D7-463E-8EA1-0F7937C5934E}"/>
              </a:ext>
            </a:extLst>
          </p:cNvPr>
          <p:cNvCxnSpPr>
            <a:cxnSpLocks/>
          </p:cNvCxnSpPr>
          <p:nvPr/>
        </p:nvCxnSpPr>
        <p:spPr>
          <a:xfrm>
            <a:off x="2280127" y="908957"/>
            <a:ext cx="0" cy="5557584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F6D35B-962B-4441-8DA0-0975D72A2A1E}"/>
              </a:ext>
            </a:extLst>
          </p:cNvPr>
          <p:cNvSpPr txBox="1"/>
          <p:nvPr/>
        </p:nvSpPr>
        <p:spPr>
          <a:xfrm>
            <a:off x="72953" y="95624"/>
            <a:ext cx="547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 ANALYSIS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65F600-044B-4446-9744-A048920A8B51}"/>
              </a:ext>
            </a:extLst>
          </p:cNvPr>
          <p:cNvSpPr txBox="1"/>
          <p:nvPr/>
        </p:nvSpPr>
        <p:spPr>
          <a:xfrm>
            <a:off x="211226" y="6551583"/>
            <a:ext cx="7655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 Learning Networks | Template Toolkit  | 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www.sequentlearning.com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139DF8-3D62-4688-BD74-50DEF1CE661F}"/>
              </a:ext>
            </a:extLst>
          </p:cNvPr>
          <p:cNvSpPr txBox="1"/>
          <p:nvPr/>
        </p:nvSpPr>
        <p:spPr>
          <a:xfrm>
            <a:off x="7966840" y="6554085"/>
            <a:ext cx="897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7 of 15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FBB088-A99D-45AC-A967-721AE6282E20}"/>
              </a:ext>
            </a:extLst>
          </p:cNvPr>
          <p:cNvCxnSpPr>
            <a:cxnSpLocks/>
          </p:cNvCxnSpPr>
          <p:nvPr/>
        </p:nvCxnSpPr>
        <p:spPr>
          <a:xfrm flipH="1">
            <a:off x="211225" y="6554086"/>
            <a:ext cx="8706803" cy="0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285BBEF-F545-4432-B0AB-AEF47D975E59}"/>
              </a:ext>
            </a:extLst>
          </p:cNvPr>
          <p:cNvSpPr/>
          <p:nvPr/>
        </p:nvSpPr>
        <p:spPr>
          <a:xfrm>
            <a:off x="273772" y="5771123"/>
            <a:ext cx="1872601" cy="695418"/>
          </a:xfrm>
          <a:prstGeom prst="rect">
            <a:avLst/>
          </a:prstGeom>
          <a:solidFill>
            <a:schemeClr val="bg1"/>
          </a:solidFill>
          <a:ln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A4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company logo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118243-D73B-404D-87D4-9C1FA2C04C3A}"/>
              </a:ext>
            </a:extLst>
          </p:cNvPr>
          <p:cNvSpPr/>
          <p:nvPr/>
        </p:nvSpPr>
        <p:spPr>
          <a:xfrm>
            <a:off x="2889504" y="996468"/>
            <a:ext cx="2514600" cy="2514600"/>
          </a:xfrm>
          <a:prstGeom prst="rect">
            <a:avLst/>
          </a:prstGeom>
          <a:solidFill>
            <a:schemeClr val="bg1"/>
          </a:solidFill>
          <a:ln w="25400"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43BC0B-1F72-4DD6-8B22-3701BDF2FFD0}"/>
              </a:ext>
            </a:extLst>
          </p:cNvPr>
          <p:cNvSpPr/>
          <p:nvPr/>
        </p:nvSpPr>
        <p:spPr>
          <a:xfrm>
            <a:off x="5720872" y="996468"/>
            <a:ext cx="2514600" cy="2514600"/>
          </a:xfrm>
          <a:prstGeom prst="rect">
            <a:avLst/>
          </a:prstGeom>
          <a:solidFill>
            <a:schemeClr val="bg1"/>
          </a:solidFill>
          <a:ln w="25400"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2B711A-9A7A-4A36-8E63-CD808A2A66BE}"/>
              </a:ext>
            </a:extLst>
          </p:cNvPr>
          <p:cNvSpPr/>
          <p:nvPr/>
        </p:nvSpPr>
        <p:spPr>
          <a:xfrm>
            <a:off x="2889504" y="3833331"/>
            <a:ext cx="2514600" cy="2514600"/>
          </a:xfrm>
          <a:prstGeom prst="rect">
            <a:avLst/>
          </a:prstGeom>
          <a:solidFill>
            <a:schemeClr val="bg1"/>
          </a:solidFill>
          <a:ln w="25400"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F3128F-9E1A-41D1-A11E-5688650BF22C}"/>
              </a:ext>
            </a:extLst>
          </p:cNvPr>
          <p:cNvSpPr/>
          <p:nvPr/>
        </p:nvSpPr>
        <p:spPr>
          <a:xfrm>
            <a:off x="5720872" y="3833331"/>
            <a:ext cx="2514600" cy="2514600"/>
          </a:xfrm>
          <a:prstGeom prst="rect">
            <a:avLst/>
          </a:prstGeom>
          <a:solidFill>
            <a:schemeClr val="bg1"/>
          </a:solidFill>
          <a:ln w="25400"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E0D6EE-F190-4847-B623-DDC51BC2F9B6}"/>
              </a:ext>
            </a:extLst>
          </p:cNvPr>
          <p:cNvSpPr txBox="1"/>
          <p:nvPr/>
        </p:nvSpPr>
        <p:spPr>
          <a:xfrm>
            <a:off x="2889504" y="996468"/>
            <a:ext cx="250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6BA972-4491-4EC9-93C0-A391A2A87911}"/>
              </a:ext>
            </a:extLst>
          </p:cNvPr>
          <p:cNvSpPr txBox="1"/>
          <p:nvPr/>
        </p:nvSpPr>
        <p:spPr>
          <a:xfrm>
            <a:off x="5730016" y="996468"/>
            <a:ext cx="250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0C4B2A-CBC9-4257-AAB6-4139F3DCF6D1}"/>
              </a:ext>
            </a:extLst>
          </p:cNvPr>
          <p:cNvSpPr txBox="1"/>
          <p:nvPr/>
        </p:nvSpPr>
        <p:spPr>
          <a:xfrm>
            <a:off x="2889504" y="3848826"/>
            <a:ext cx="250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WEAKNESSES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7C6045-182C-4F07-A8C2-692700BFAE76}"/>
              </a:ext>
            </a:extLst>
          </p:cNvPr>
          <p:cNvSpPr txBox="1"/>
          <p:nvPr/>
        </p:nvSpPr>
        <p:spPr>
          <a:xfrm>
            <a:off x="5730016" y="3848826"/>
            <a:ext cx="250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41421-5D96-4061-B2F5-A9A3127931F3}"/>
              </a:ext>
            </a:extLst>
          </p:cNvPr>
          <p:cNvSpPr txBox="1"/>
          <p:nvPr/>
        </p:nvSpPr>
        <p:spPr>
          <a:xfrm>
            <a:off x="2889504" y="1453896"/>
            <a:ext cx="2505456" cy="10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3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3BB4D9-608C-4F19-BC79-A9E2D83E0AF6}"/>
              </a:ext>
            </a:extLst>
          </p:cNvPr>
          <p:cNvSpPr txBox="1"/>
          <p:nvPr/>
        </p:nvSpPr>
        <p:spPr>
          <a:xfrm>
            <a:off x="5711728" y="1453896"/>
            <a:ext cx="2505456" cy="10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3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683EBE-EE54-4B0F-983F-7D5D3CAA9B31}"/>
              </a:ext>
            </a:extLst>
          </p:cNvPr>
          <p:cNvSpPr txBox="1"/>
          <p:nvPr/>
        </p:nvSpPr>
        <p:spPr>
          <a:xfrm>
            <a:off x="2889504" y="4491357"/>
            <a:ext cx="2505456" cy="10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Weakness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Weakness 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Weakness 3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9747F6-FF5F-4D2B-BEC4-68036FDB0CAD}"/>
              </a:ext>
            </a:extLst>
          </p:cNvPr>
          <p:cNvSpPr txBox="1"/>
          <p:nvPr/>
        </p:nvSpPr>
        <p:spPr>
          <a:xfrm>
            <a:off x="5711728" y="4491357"/>
            <a:ext cx="2505456" cy="10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 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 3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7AEAC5-ECAF-4B4A-AD3A-577C6165DD8E}"/>
              </a:ext>
            </a:extLst>
          </p:cNvPr>
          <p:cNvSpPr/>
          <p:nvPr/>
        </p:nvSpPr>
        <p:spPr>
          <a:xfrm>
            <a:off x="538267" y="2133256"/>
            <a:ext cx="1716109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/ PRODUCT LINE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2B20D12-6191-4206-804A-4AF2C91C8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53" y="2212734"/>
            <a:ext cx="372815" cy="37281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8D3E47E-5E28-4307-8131-2D560E3A8231}"/>
              </a:ext>
            </a:extLst>
          </p:cNvPr>
          <p:cNvSpPr/>
          <p:nvPr/>
        </p:nvSpPr>
        <p:spPr>
          <a:xfrm>
            <a:off x="191153" y="609761"/>
            <a:ext cx="3234102" cy="98013"/>
          </a:xfrm>
          <a:prstGeom prst="rect">
            <a:avLst/>
          </a:prstGeom>
          <a:solidFill>
            <a:srgbClr val="1A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5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35051E-54D7-463E-8EA1-0F7937C5934E}"/>
              </a:ext>
            </a:extLst>
          </p:cNvPr>
          <p:cNvCxnSpPr>
            <a:cxnSpLocks/>
          </p:cNvCxnSpPr>
          <p:nvPr/>
        </p:nvCxnSpPr>
        <p:spPr>
          <a:xfrm>
            <a:off x="2280127" y="908957"/>
            <a:ext cx="0" cy="5557584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F6D35B-962B-4441-8DA0-0975D72A2A1E}"/>
              </a:ext>
            </a:extLst>
          </p:cNvPr>
          <p:cNvSpPr txBox="1"/>
          <p:nvPr/>
        </p:nvSpPr>
        <p:spPr>
          <a:xfrm>
            <a:off x="72953" y="95624"/>
            <a:ext cx="547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D30956-4E6D-41A7-A925-18E503A7ACCF}"/>
              </a:ext>
            </a:extLst>
          </p:cNvPr>
          <p:cNvSpPr txBox="1"/>
          <p:nvPr/>
        </p:nvSpPr>
        <p:spPr>
          <a:xfrm>
            <a:off x="211226" y="6551583"/>
            <a:ext cx="7655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 Learning Networks | Template Toolkit  | 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www.sequentlearning.com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B06D9A-5FA5-466D-9DDF-CFAC18C6E69A}"/>
              </a:ext>
            </a:extLst>
          </p:cNvPr>
          <p:cNvSpPr txBox="1"/>
          <p:nvPr/>
        </p:nvSpPr>
        <p:spPr>
          <a:xfrm>
            <a:off x="7966840" y="6554085"/>
            <a:ext cx="897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8 of 15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7C5A19-1AB6-470E-84C9-D24153939618}"/>
              </a:ext>
            </a:extLst>
          </p:cNvPr>
          <p:cNvCxnSpPr>
            <a:cxnSpLocks/>
          </p:cNvCxnSpPr>
          <p:nvPr/>
        </p:nvCxnSpPr>
        <p:spPr>
          <a:xfrm flipH="1">
            <a:off x="211225" y="6554086"/>
            <a:ext cx="8706803" cy="0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BE0F455-D935-4EE3-A828-F8A8DB930CF5}"/>
              </a:ext>
            </a:extLst>
          </p:cNvPr>
          <p:cNvSpPr/>
          <p:nvPr/>
        </p:nvSpPr>
        <p:spPr>
          <a:xfrm>
            <a:off x="273772" y="5771123"/>
            <a:ext cx="1872601" cy="695418"/>
          </a:xfrm>
          <a:prstGeom prst="rect">
            <a:avLst/>
          </a:prstGeom>
          <a:solidFill>
            <a:schemeClr val="bg1"/>
          </a:solidFill>
          <a:ln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A4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company logo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7CDE45-B44D-4F82-9C94-EC2047CDEAFA}"/>
              </a:ext>
            </a:extLst>
          </p:cNvPr>
          <p:cNvSpPr/>
          <p:nvPr/>
        </p:nvSpPr>
        <p:spPr>
          <a:xfrm>
            <a:off x="3102398" y="3282017"/>
            <a:ext cx="5255211" cy="2031325"/>
          </a:xfrm>
          <a:prstGeom prst="rect">
            <a:avLst/>
          </a:prstGeom>
          <a:ln>
            <a:solidFill>
              <a:srgbClr val="1A437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is where you want to go and who you want to be in the future​</a:t>
            </a:r>
          </a:p>
          <a:p>
            <a:pPr fontAlgn="base"/>
            <a:endParaRPr lang="en-US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should encompass the change or impact that you want your product, especially in the minds of your customers and against your competitors​</a:t>
            </a:r>
          </a:p>
          <a:p>
            <a:pPr fontAlgn="base"/>
            <a:endParaRPr lang="en-US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product/market vision should be aligned with your corporate or overall company vision​</a:t>
            </a:r>
            <a:endParaRPr lang="en-US" sz="1400" b="0" i="1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AC1E45-EB1F-4C4A-A037-B12B7E5B9C2D}"/>
              </a:ext>
            </a:extLst>
          </p:cNvPr>
          <p:cNvSpPr/>
          <p:nvPr/>
        </p:nvSpPr>
        <p:spPr>
          <a:xfrm>
            <a:off x="2491970" y="1438548"/>
            <a:ext cx="637264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Vision Statement:</a:t>
            </a:r>
          </a:p>
          <a:p>
            <a:pPr marL="177800"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product’s vision statement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47309A-F122-49B7-A0ED-8150FF1310CA}"/>
              </a:ext>
            </a:extLst>
          </p:cNvPr>
          <p:cNvSpPr/>
          <p:nvPr/>
        </p:nvSpPr>
        <p:spPr>
          <a:xfrm>
            <a:off x="538267" y="2133256"/>
            <a:ext cx="1716109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/ PRODUCT LINE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488FA4-8C67-4E18-9239-43598463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53" y="2212734"/>
            <a:ext cx="372815" cy="37281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558E34-D194-49B4-ACDE-F293206B7104}"/>
              </a:ext>
            </a:extLst>
          </p:cNvPr>
          <p:cNvSpPr/>
          <p:nvPr/>
        </p:nvSpPr>
        <p:spPr>
          <a:xfrm>
            <a:off x="191153" y="609761"/>
            <a:ext cx="3234102" cy="98013"/>
          </a:xfrm>
          <a:prstGeom prst="rect">
            <a:avLst/>
          </a:prstGeom>
          <a:solidFill>
            <a:srgbClr val="1A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392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35051E-54D7-463E-8EA1-0F7937C5934E}"/>
              </a:ext>
            </a:extLst>
          </p:cNvPr>
          <p:cNvCxnSpPr>
            <a:cxnSpLocks/>
          </p:cNvCxnSpPr>
          <p:nvPr/>
        </p:nvCxnSpPr>
        <p:spPr>
          <a:xfrm>
            <a:off x="2280127" y="908957"/>
            <a:ext cx="0" cy="5557584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F6D35B-962B-4441-8DA0-0975D72A2A1E}"/>
              </a:ext>
            </a:extLst>
          </p:cNvPr>
          <p:cNvSpPr txBox="1"/>
          <p:nvPr/>
        </p:nvSpPr>
        <p:spPr>
          <a:xfrm>
            <a:off x="72953" y="95624"/>
            <a:ext cx="547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GOALS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E14489-1EBF-4859-9778-97A8207FE916}"/>
              </a:ext>
            </a:extLst>
          </p:cNvPr>
          <p:cNvSpPr txBox="1"/>
          <p:nvPr/>
        </p:nvSpPr>
        <p:spPr>
          <a:xfrm>
            <a:off x="211226" y="6551583"/>
            <a:ext cx="7655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 Learning Networks | Template Toolkit  | 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www.sequentlearning.com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1B791C-8670-45AB-A97A-5B04651E9EE2}"/>
              </a:ext>
            </a:extLst>
          </p:cNvPr>
          <p:cNvSpPr txBox="1"/>
          <p:nvPr/>
        </p:nvSpPr>
        <p:spPr>
          <a:xfrm>
            <a:off x="7966840" y="6554085"/>
            <a:ext cx="897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9 of 15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B871E7-C499-4DB1-87AF-842DA4558643}"/>
              </a:ext>
            </a:extLst>
          </p:cNvPr>
          <p:cNvCxnSpPr>
            <a:cxnSpLocks/>
          </p:cNvCxnSpPr>
          <p:nvPr/>
        </p:nvCxnSpPr>
        <p:spPr>
          <a:xfrm flipH="1">
            <a:off x="211225" y="6554086"/>
            <a:ext cx="8706803" cy="0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9E94642-E8A8-42D6-83A0-AF7B060578EB}"/>
              </a:ext>
            </a:extLst>
          </p:cNvPr>
          <p:cNvSpPr/>
          <p:nvPr/>
        </p:nvSpPr>
        <p:spPr>
          <a:xfrm>
            <a:off x="273772" y="5771123"/>
            <a:ext cx="1872601" cy="695418"/>
          </a:xfrm>
          <a:prstGeom prst="rect">
            <a:avLst/>
          </a:prstGeom>
          <a:solidFill>
            <a:schemeClr val="bg1"/>
          </a:solidFill>
          <a:ln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A4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company logo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964F8C-0400-4C7F-904D-5F90E2B6B64B}"/>
              </a:ext>
            </a:extLst>
          </p:cNvPr>
          <p:cNvSpPr/>
          <p:nvPr/>
        </p:nvSpPr>
        <p:spPr>
          <a:xfrm>
            <a:off x="2491970" y="1438548"/>
            <a:ext cx="637264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Strategic Goals:</a:t>
            </a:r>
          </a:p>
          <a:p>
            <a:pPr marL="4635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product’s strategic goals here. Examples:</a:t>
            </a:r>
          </a:p>
          <a:p>
            <a:pPr marL="4635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grow our market share to 55% within 3 years even in a shrinking market.​</a:t>
            </a:r>
          </a:p>
          <a:p>
            <a:pPr marL="4635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increase our sales to $1B by 2017 in the U.S.​</a:t>
            </a:r>
          </a:p>
          <a:p>
            <a:pPr marL="4635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maintain customer satisfaction metrics to 99.9% worldwide.​</a:t>
            </a:r>
          </a:p>
          <a:p>
            <a:pPr marL="4635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keep our headcount flat while continuing to increase our productivity by 10% per year.​</a:t>
            </a:r>
          </a:p>
          <a:p>
            <a:pPr marL="4635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invest 1% of our profit in community outreach programs – specifically to support the arts.​</a:t>
            </a:r>
          </a:p>
          <a:p>
            <a:pPr marL="4635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A08FF5-8B61-4DE8-87E6-064F17ADAAB3}"/>
              </a:ext>
            </a:extLst>
          </p:cNvPr>
          <p:cNvSpPr/>
          <p:nvPr/>
        </p:nvSpPr>
        <p:spPr>
          <a:xfrm>
            <a:off x="538267" y="2133256"/>
            <a:ext cx="1716109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/ PRODUCT LINE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41FF85-71BF-46A3-AA81-59E5F69AC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53" y="2212734"/>
            <a:ext cx="372815" cy="37281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BA89A0E-09F0-4191-8B66-6BE663F8DF1E}"/>
              </a:ext>
            </a:extLst>
          </p:cNvPr>
          <p:cNvSpPr/>
          <p:nvPr/>
        </p:nvSpPr>
        <p:spPr>
          <a:xfrm>
            <a:off x="191153" y="609761"/>
            <a:ext cx="3234102" cy="98013"/>
          </a:xfrm>
          <a:prstGeom prst="rect">
            <a:avLst/>
          </a:prstGeom>
          <a:solidFill>
            <a:srgbClr val="1A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51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35051E-54D7-463E-8EA1-0F7937C5934E}"/>
              </a:ext>
            </a:extLst>
          </p:cNvPr>
          <p:cNvCxnSpPr>
            <a:cxnSpLocks/>
          </p:cNvCxnSpPr>
          <p:nvPr/>
        </p:nvCxnSpPr>
        <p:spPr>
          <a:xfrm>
            <a:off x="2280127" y="908957"/>
            <a:ext cx="0" cy="5557584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F6D35B-962B-4441-8DA0-0975D72A2A1E}"/>
              </a:ext>
            </a:extLst>
          </p:cNvPr>
          <p:cNvSpPr txBox="1"/>
          <p:nvPr/>
        </p:nvSpPr>
        <p:spPr>
          <a:xfrm>
            <a:off x="72953" y="95624"/>
            <a:ext cx="547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INITIATIVES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4BF7A0-1A42-4897-B08C-53CBCE96F5DD}"/>
              </a:ext>
            </a:extLst>
          </p:cNvPr>
          <p:cNvSpPr txBox="1"/>
          <p:nvPr/>
        </p:nvSpPr>
        <p:spPr>
          <a:xfrm>
            <a:off x="211226" y="6551583"/>
            <a:ext cx="7655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 Learning Networks | Template Toolkit  | 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www.sequentlearning.com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F8EE19-9ACB-42A8-BF85-3C2E089F51B0}"/>
              </a:ext>
            </a:extLst>
          </p:cNvPr>
          <p:cNvSpPr txBox="1"/>
          <p:nvPr/>
        </p:nvSpPr>
        <p:spPr>
          <a:xfrm>
            <a:off x="7966840" y="6554085"/>
            <a:ext cx="897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10 of 15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8D3CA-337B-4F41-B847-83B9CAB802D2}"/>
              </a:ext>
            </a:extLst>
          </p:cNvPr>
          <p:cNvCxnSpPr>
            <a:cxnSpLocks/>
          </p:cNvCxnSpPr>
          <p:nvPr/>
        </p:nvCxnSpPr>
        <p:spPr>
          <a:xfrm flipH="1">
            <a:off x="211225" y="6554086"/>
            <a:ext cx="8706803" cy="0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D90E54A-60FF-494B-A949-B32177AFF60E}"/>
              </a:ext>
            </a:extLst>
          </p:cNvPr>
          <p:cNvSpPr/>
          <p:nvPr/>
        </p:nvSpPr>
        <p:spPr>
          <a:xfrm>
            <a:off x="273772" y="5771123"/>
            <a:ext cx="1872601" cy="695418"/>
          </a:xfrm>
          <a:prstGeom prst="rect">
            <a:avLst/>
          </a:prstGeom>
          <a:solidFill>
            <a:schemeClr val="bg1"/>
          </a:solidFill>
          <a:ln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A4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company logo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22ED0C-0AA0-40FB-AF2A-E4E69B688CE8}"/>
              </a:ext>
            </a:extLst>
          </p:cNvPr>
          <p:cNvSpPr/>
          <p:nvPr/>
        </p:nvSpPr>
        <p:spPr>
          <a:xfrm>
            <a:off x="2491970" y="1438548"/>
            <a:ext cx="63726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Strategic Initiatives:</a:t>
            </a:r>
          </a:p>
          <a:p>
            <a:pPr marL="4635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Initiatives describe HOW you will achieve your strategic goals </a:t>
            </a:r>
          </a:p>
          <a:p>
            <a:pPr marL="4635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product’s strategic initiatives here. Examples:</a:t>
            </a:r>
            <a:endParaRPr lang="en-US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the business by gradually adding more flights on existing routes and initiating service to new airports.​ </a:t>
            </a:r>
          </a:p>
          <a:p>
            <a:pPr marL="4635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an aircraft fleet of only Boeing 737s.​ </a:t>
            </a:r>
          </a:p>
          <a:p>
            <a:pPr marL="4635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customers to make reservations and purchase tickets at the company’s website.​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2F1426-AB9A-4DB8-AF99-5784D99B84D2}"/>
              </a:ext>
            </a:extLst>
          </p:cNvPr>
          <p:cNvSpPr/>
          <p:nvPr/>
        </p:nvSpPr>
        <p:spPr>
          <a:xfrm>
            <a:off x="538267" y="2133256"/>
            <a:ext cx="1716109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/ PRODUCT LINE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68F3C9B-EBC9-4E65-8F7A-787761570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53" y="2212734"/>
            <a:ext cx="372815" cy="37281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0CB9BA0-93A4-4C04-96CD-33F37377FD48}"/>
              </a:ext>
            </a:extLst>
          </p:cNvPr>
          <p:cNvSpPr/>
          <p:nvPr/>
        </p:nvSpPr>
        <p:spPr>
          <a:xfrm>
            <a:off x="191153" y="609761"/>
            <a:ext cx="3234102" cy="98013"/>
          </a:xfrm>
          <a:prstGeom prst="rect">
            <a:avLst/>
          </a:prstGeom>
          <a:solidFill>
            <a:srgbClr val="1A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32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35051E-54D7-463E-8EA1-0F7937C5934E}"/>
              </a:ext>
            </a:extLst>
          </p:cNvPr>
          <p:cNvCxnSpPr>
            <a:cxnSpLocks/>
          </p:cNvCxnSpPr>
          <p:nvPr/>
        </p:nvCxnSpPr>
        <p:spPr>
          <a:xfrm>
            <a:off x="2280127" y="908957"/>
            <a:ext cx="0" cy="5557584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F6D35B-962B-4441-8DA0-0975D72A2A1E}"/>
              </a:ext>
            </a:extLst>
          </p:cNvPr>
          <p:cNvSpPr txBox="1"/>
          <p:nvPr/>
        </p:nvSpPr>
        <p:spPr>
          <a:xfrm>
            <a:off x="72953" y="95624"/>
            <a:ext cx="547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MIX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D1DEC-FD6A-4D4A-840A-9614785F7DC1}"/>
              </a:ext>
            </a:extLst>
          </p:cNvPr>
          <p:cNvSpPr txBox="1"/>
          <p:nvPr/>
        </p:nvSpPr>
        <p:spPr>
          <a:xfrm>
            <a:off x="211226" y="6551583"/>
            <a:ext cx="7655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 Learning Networks | Template Toolkit  | 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www.sequentlearning.com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3B1DC3-493E-4E3C-AFF7-171DC751135B}"/>
              </a:ext>
            </a:extLst>
          </p:cNvPr>
          <p:cNvSpPr txBox="1"/>
          <p:nvPr/>
        </p:nvSpPr>
        <p:spPr>
          <a:xfrm>
            <a:off x="7966840" y="6554085"/>
            <a:ext cx="897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11 of 15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EE535D-2718-4365-AAE3-0356B433963C}"/>
              </a:ext>
            </a:extLst>
          </p:cNvPr>
          <p:cNvCxnSpPr>
            <a:cxnSpLocks/>
          </p:cNvCxnSpPr>
          <p:nvPr/>
        </p:nvCxnSpPr>
        <p:spPr>
          <a:xfrm flipH="1">
            <a:off x="211225" y="6554086"/>
            <a:ext cx="8706803" cy="0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73BAE8D-76FC-4D6F-8E9F-CBAE8E3CBDA5}"/>
              </a:ext>
            </a:extLst>
          </p:cNvPr>
          <p:cNvSpPr/>
          <p:nvPr/>
        </p:nvSpPr>
        <p:spPr>
          <a:xfrm>
            <a:off x="273772" y="5771123"/>
            <a:ext cx="1872601" cy="695418"/>
          </a:xfrm>
          <a:prstGeom prst="rect">
            <a:avLst/>
          </a:prstGeom>
          <a:solidFill>
            <a:schemeClr val="bg1"/>
          </a:solidFill>
          <a:ln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A4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company logo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61969A-6B00-44DE-AF82-09CF5BF8A431}"/>
              </a:ext>
            </a:extLst>
          </p:cNvPr>
          <p:cNvSpPr/>
          <p:nvPr/>
        </p:nvSpPr>
        <p:spPr>
          <a:xfrm>
            <a:off x="2889504" y="1450355"/>
            <a:ext cx="2514600" cy="2378000"/>
          </a:xfrm>
          <a:prstGeom prst="rect">
            <a:avLst/>
          </a:prstGeom>
          <a:solidFill>
            <a:schemeClr val="bg1"/>
          </a:solidFill>
          <a:ln w="25400"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7B1BE5-23CF-41D9-AA58-EB80CD4439DB}"/>
              </a:ext>
            </a:extLst>
          </p:cNvPr>
          <p:cNvSpPr/>
          <p:nvPr/>
        </p:nvSpPr>
        <p:spPr>
          <a:xfrm>
            <a:off x="5561645" y="1450355"/>
            <a:ext cx="2514600" cy="2378000"/>
          </a:xfrm>
          <a:prstGeom prst="rect">
            <a:avLst/>
          </a:prstGeom>
          <a:solidFill>
            <a:schemeClr val="bg1"/>
          </a:solidFill>
          <a:ln w="25400"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10B892-EF97-4FAA-B41D-8BB54D16AF21}"/>
              </a:ext>
            </a:extLst>
          </p:cNvPr>
          <p:cNvSpPr/>
          <p:nvPr/>
        </p:nvSpPr>
        <p:spPr>
          <a:xfrm>
            <a:off x="2889504" y="3969931"/>
            <a:ext cx="2514600" cy="2378000"/>
          </a:xfrm>
          <a:prstGeom prst="rect">
            <a:avLst/>
          </a:prstGeom>
          <a:solidFill>
            <a:schemeClr val="bg1"/>
          </a:solidFill>
          <a:ln w="25400"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5DE902-CE97-42D0-AB08-BD7076689B34}"/>
              </a:ext>
            </a:extLst>
          </p:cNvPr>
          <p:cNvSpPr/>
          <p:nvPr/>
        </p:nvSpPr>
        <p:spPr>
          <a:xfrm>
            <a:off x="5561645" y="3969931"/>
            <a:ext cx="2514600" cy="2378000"/>
          </a:xfrm>
          <a:prstGeom prst="rect">
            <a:avLst/>
          </a:prstGeom>
          <a:solidFill>
            <a:schemeClr val="bg1"/>
          </a:solidFill>
          <a:ln w="25400"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149D0-3397-4D8D-A533-CEF36615CA25}"/>
              </a:ext>
            </a:extLst>
          </p:cNvPr>
          <p:cNvSpPr txBox="1"/>
          <p:nvPr/>
        </p:nvSpPr>
        <p:spPr>
          <a:xfrm>
            <a:off x="2889504" y="1437908"/>
            <a:ext cx="250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434B17-4516-43A5-A665-DB190B517B0B}"/>
              </a:ext>
            </a:extLst>
          </p:cNvPr>
          <p:cNvSpPr txBox="1"/>
          <p:nvPr/>
        </p:nvSpPr>
        <p:spPr>
          <a:xfrm>
            <a:off x="5570789" y="1437908"/>
            <a:ext cx="250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CC5E6D-FFF4-4311-B3D3-2ECFCCDF18CF}"/>
              </a:ext>
            </a:extLst>
          </p:cNvPr>
          <p:cNvSpPr txBox="1"/>
          <p:nvPr/>
        </p:nvSpPr>
        <p:spPr>
          <a:xfrm>
            <a:off x="2889504" y="3972979"/>
            <a:ext cx="250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DC9B93-364B-4F6C-8DC1-26FEE0D4648E}"/>
              </a:ext>
            </a:extLst>
          </p:cNvPr>
          <p:cNvSpPr txBox="1"/>
          <p:nvPr/>
        </p:nvSpPr>
        <p:spPr>
          <a:xfrm>
            <a:off x="5570789" y="3972979"/>
            <a:ext cx="250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3690A8-C9D2-4672-965F-4C1AFC5D07A4}"/>
              </a:ext>
            </a:extLst>
          </p:cNvPr>
          <p:cNvSpPr txBox="1"/>
          <p:nvPr/>
        </p:nvSpPr>
        <p:spPr>
          <a:xfrm>
            <a:off x="2889504" y="1771183"/>
            <a:ext cx="2505456" cy="37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 on product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4599FF-FB8B-4E65-A48B-2927E6C0CC3C}"/>
              </a:ext>
            </a:extLst>
          </p:cNvPr>
          <p:cNvSpPr txBox="1"/>
          <p:nvPr/>
        </p:nvSpPr>
        <p:spPr>
          <a:xfrm>
            <a:off x="5552501" y="1771183"/>
            <a:ext cx="2505456" cy="37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 on pricing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51D5A9-54B6-45C5-A85B-E5C5DF49A868}"/>
              </a:ext>
            </a:extLst>
          </p:cNvPr>
          <p:cNvSpPr txBox="1"/>
          <p:nvPr/>
        </p:nvSpPr>
        <p:spPr>
          <a:xfrm>
            <a:off x="2889504" y="4354932"/>
            <a:ext cx="2505456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 on promotion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2E6883-50E2-4D64-A73A-8ADFC5E48223}"/>
              </a:ext>
            </a:extLst>
          </p:cNvPr>
          <p:cNvSpPr txBox="1"/>
          <p:nvPr/>
        </p:nvSpPr>
        <p:spPr>
          <a:xfrm>
            <a:off x="5552501" y="4354932"/>
            <a:ext cx="2505456" cy="69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 on place / distribution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0042E6-3EBC-40A5-B7D1-99F0792A9FC8}"/>
              </a:ext>
            </a:extLst>
          </p:cNvPr>
          <p:cNvSpPr/>
          <p:nvPr/>
        </p:nvSpPr>
        <p:spPr>
          <a:xfrm>
            <a:off x="4123944" y="433059"/>
            <a:ext cx="4700016" cy="698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mix elements work together to help achieve the </a:t>
            </a:r>
            <a:r>
              <a: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 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with each </a:t>
            </a:r>
            <a:r>
              <a: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290EE3F-79FD-4F15-AB93-120B0BA656A3}"/>
              </a:ext>
            </a:extLst>
          </p:cNvPr>
          <p:cNvSpPr/>
          <p:nvPr/>
        </p:nvSpPr>
        <p:spPr>
          <a:xfrm>
            <a:off x="538267" y="2133256"/>
            <a:ext cx="1716109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/ PRODUCT LINE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A1CEA8A-5A77-4186-91A8-507D4614A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53" y="2212734"/>
            <a:ext cx="372815" cy="37281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37A1C80-4649-454B-B5C9-7C8A2E94A7A3}"/>
              </a:ext>
            </a:extLst>
          </p:cNvPr>
          <p:cNvSpPr/>
          <p:nvPr/>
        </p:nvSpPr>
        <p:spPr>
          <a:xfrm>
            <a:off x="191153" y="609761"/>
            <a:ext cx="3234102" cy="98013"/>
          </a:xfrm>
          <a:prstGeom prst="rect">
            <a:avLst/>
          </a:prstGeom>
          <a:solidFill>
            <a:srgbClr val="1A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535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35051E-54D7-463E-8EA1-0F7937C5934E}"/>
              </a:ext>
            </a:extLst>
          </p:cNvPr>
          <p:cNvCxnSpPr>
            <a:cxnSpLocks/>
          </p:cNvCxnSpPr>
          <p:nvPr/>
        </p:nvCxnSpPr>
        <p:spPr>
          <a:xfrm>
            <a:off x="2280127" y="908957"/>
            <a:ext cx="0" cy="5557584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F6D35B-962B-4441-8DA0-0975D72A2A1E}"/>
              </a:ext>
            </a:extLst>
          </p:cNvPr>
          <p:cNvSpPr txBox="1"/>
          <p:nvPr/>
        </p:nvSpPr>
        <p:spPr>
          <a:xfrm>
            <a:off x="72953" y="95624"/>
            <a:ext cx="547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ROADMAP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F52D0-623A-4F03-8C07-7D1E8FA1E62A}"/>
              </a:ext>
            </a:extLst>
          </p:cNvPr>
          <p:cNvSpPr txBox="1"/>
          <p:nvPr/>
        </p:nvSpPr>
        <p:spPr>
          <a:xfrm>
            <a:off x="211226" y="6551583"/>
            <a:ext cx="7655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 Learning Networks | Template Toolkit  | 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www.sequentlearning.com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9CDA0-3C44-42C2-83F5-EC029F5BC42E}"/>
              </a:ext>
            </a:extLst>
          </p:cNvPr>
          <p:cNvSpPr txBox="1"/>
          <p:nvPr/>
        </p:nvSpPr>
        <p:spPr>
          <a:xfrm>
            <a:off x="7966840" y="6554085"/>
            <a:ext cx="897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12 of 15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619D65-B4E1-451A-BCCD-EA016C8E5D15}"/>
              </a:ext>
            </a:extLst>
          </p:cNvPr>
          <p:cNvCxnSpPr>
            <a:cxnSpLocks/>
          </p:cNvCxnSpPr>
          <p:nvPr/>
        </p:nvCxnSpPr>
        <p:spPr>
          <a:xfrm flipH="1">
            <a:off x="211225" y="6554086"/>
            <a:ext cx="8706803" cy="0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B6FFBC7-6787-4849-B088-4563847AF705}"/>
              </a:ext>
            </a:extLst>
          </p:cNvPr>
          <p:cNvSpPr/>
          <p:nvPr/>
        </p:nvSpPr>
        <p:spPr>
          <a:xfrm>
            <a:off x="273772" y="5771123"/>
            <a:ext cx="1872601" cy="695418"/>
          </a:xfrm>
          <a:prstGeom prst="rect">
            <a:avLst/>
          </a:prstGeom>
          <a:solidFill>
            <a:schemeClr val="bg1"/>
          </a:solidFill>
          <a:ln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A4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company logo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64BD7F-5F39-4A06-A308-14232F30C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176154"/>
              </p:ext>
            </p:extLst>
          </p:nvPr>
        </p:nvGraphicFramePr>
        <p:xfrm>
          <a:off x="2491969" y="1574799"/>
          <a:ext cx="6372599" cy="4588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4231">
                  <a:extLst>
                    <a:ext uri="{9D8B030D-6E8A-4147-A177-3AD203B41FA5}">
                      <a16:colId xmlns:a16="http://schemas.microsoft.com/office/drawing/2014/main" val="2597927583"/>
                    </a:ext>
                  </a:extLst>
                </a:gridCol>
                <a:gridCol w="1659456">
                  <a:extLst>
                    <a:ext uri="{9D8B030D-6E8A-4147-A177-3AD203B41FA5}">
                      <a16:colId xmlns:a16="http://schemas.microsoft.com/office/drawing/2014/main" val="4102384324"/>
                    </a:ext>
                  </a:extLst>
                </a:gridCol>
                <a:gridCol w="1659456">
                  <a:extLst>
                    <a:ext uri="{9D8B030D-6E8A-4147-A177-3AD203B41FA5}">
                      <a16:colId xmlns:a16="http://schemas.microsoft.com/office/drawing/2014/main" val="1990171259"/>
                    </a:ext>
                  </a:extLst>
                </a:gridCol>
                <a:gridCol w="1659456">
                  <a:extLst>
                    <a:ext uri="{9D8B030D-6E8A-4147-A177-3AD203B41FA5}">
                      <a16:colId xmlns:a16="http://schemas.microsoft.com/office/drawing/2014/main" val="3070298702"/>
                    </a:ext>
                  </a:extLst>
                </a:gridCol>
              </a:tblGrid>
              <a:tr h="374107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8C9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YEAR 1</a:t>
                      </a:r>
                    </a:p>
                  </a:txBody>
                  <a:tcPr anchor="ctr">
                    <a:solidFill>
                      <a:srgbClr val="8C9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YEAR 2</a:t>
                      </a:r>
                    </a:p>
                  </a:txBody>
                  <a:tcPr anchor="ctr">
                    <a:solidFill>
                      <a:srgbClr val="8C96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YEAR 3</a:t>
                      </a:r>
                    </a:p>
                  </a:txBody>
                  <a:tcPr anchor="ctr">
                    <a:solidFill>
                      <a:srgbClr val="8C9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166315"/>
                  </a:ext>
                </a:extLst>
              </a:tr>
              <a:tr h="105353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Functionality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224261"/>
                  </a:ext>
                </a:extLst>
              </a:tr>
              <a:tr h="105353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Features / Design / 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073607"/>
                  </a:ext>
                </a:extLst>
              </a:tr>
              <a:tr h="105353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Performance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636928"/>
                  </a:ext>
                </a:extLst>
              </a:tr>
              <a:tr h="105353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Platform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67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38A7D81F-1E1D-49A1-ADD1-A9674E812417}"/>
              </a:ext>
            </a:extLst>
          </p:cNvPr>
          <p:cNvSpPr/>
          <p:nvPr/>
        </p:nvSpPr>
        <p:spPr>
          <a:xfrm>
            <a:off x="538267" y="2133256"/>
            <a:ext cx="1716109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/ PRODUCT LINE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F17E26-F857-4643-A0B7-74C9B6C6D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53" y="2212734"/>
            <a:ext cx="372815" cy="37281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EB50B46-F901-4414-8136-2D597CC99A78}"/>
              </a:ext>
            </a:extLst>
          </p:cNvPr>
          <p:cNvSpPr/>
          <p:nvPr/>
        </p:nvSpPr>
        <p:spPr>
          <a:xfrm>
            <a:off x="191153" y="609761"/>
            <a:ext cx="3234102" cy="98013"/>
          </a:xfrm>
          <a:prstGeom prst="rect">
            <a:avLst/>
          </a:prstGeom>
          <a:solidFill>
            <a:srgbClr val="1A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037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35051E-54D7-463E-8EA1-0F7937C5934E}"/>
              </a:ext>
            </a:extLst>
          </p:cNvPr>
          <p:cNvCxnSpPr>
            <a:cxnSpLocks/>
          </p:cNvCxnSpPr>
          <p:nvPr/>
        </p:nvCxnSpPr>
        <p:spPr>
          <a:xfrm>
            <a:off x="2280127" y="908957"/>
            <a:ext cx="0" cy="5557584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F6D35B-962B-4441-8DA0-0975D72A2A1E}"/>
              </a:ext>
            </a:extLst>
          </p:cNvPr>
          <p:cNvSpPr txBox="1"/>
          <p:nvPr/>
        </p:nvSpPr>
        <p:spPr>
          <a:xfrm>
            <a:off x="72953" y="95624"/>
            <a:ext cx="547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E9AA08-29C8-4D94-AFD9-64F72D493B82}"/>
              </a:ext>
            </a:extLst>
          </p:cNvPr>
          <p:cNvSpPr txBox="1"/>
          <p:nvPr/>
        </p:nvSpPr>
        <p:spPr>
          <a:xfrm>
            <a:off x="211226" y="6551583"/>
            <a:ext cx="7655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 Learning Networks | Template Toolkit  | 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www.sequentlearning.com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5F9DC3-C1DD-49A1-B089-873DE08C72B6}"/>
              </a:ext>
            </a:extLst>
          </p:cNvPr>
          <p:cNvSpPr txBox="1"/>
          <p:nvPr/>
        </p:nvSpPr>
        <p:spPr>
          <a:xfrm>
            <a:off x="7966840" y="6554085"/>
            <a:ext cx="897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13 of 15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5D0C3E-8FDD-48F6-8BCD-DE4E2F442057}"/>
              </a:ext>
            </a:extLst>
          </p:cNvPr>
          <p:cNvCxnSpPr>
            <a:cxnSpLocks/>
          </p:cNvCxnSpPr>
          <p:nvPr/>
        </p:nvCxnSpPr>
        <p:spPr>
          <a:xfrm flipH="1">
            <a:off x="211225" y="6554086"/>
            <a:ext cx="8706803" cy="0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4D5657B-F692-480E-AAEB-FA7A2AD167CF}"/>
              </a:ext>
            </a:extLst>
          </p:cNvPr>
          <p:cNvSpPr/>
          <p:nvPr/>
        </p:nvSpPr>
        <p:spPr>
          <a:xfrm>
            <a:off x="273772" y="5771123"/>
            <a:ext cx="1872601" cy="695418"/>
          </a:xfrm>
          <a:prstGeom prst="rect">
            <a:avLst/>
          </a:prstGeom>
          <a:solidFill>
            <a:schemeClr val="bg1"/>
          </a:solidFill>
          <a:ln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A4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company logo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1C65A0-DC3A-4972-8587-00AF53692CB5}"/>
              </a:ext>
            </a:extLst>
          </p:cNvPr>
          <p:cNvSpPr/>
          <p:nvPr/>
        </p:nvSpPr>
        <p:spPr>
          <a:xfrm>
            <a:off x="2491970" y="1438548"/>
            <a:ext cx="6372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Level Investments Needed:</a:t>
            </a:r>
          </a:p>
          <a:p>
            <a:pPr marL="4635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only estimates, NOT complete business cases:</a:t>
            </a:r>
          </a:p>
          <a:p>
            <a:pPr marL="4635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expect your plan to return to you over the next 3 to 5 years?​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731844-048A-46C5-9D7F-3F2637268847}"/>
              </a:ext>
            </a:extLst>
          </p:cNvPr>
          <p:cNvSpPr/>
          <p:nvPr/>
        </p:nvSpPr>
        <p:spPr>
          <a:xfrm>
            <a:off x="538267" y="2133256"/>
            <a:ext cx="1716109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/ PRODUCT LINE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F8F77EA-6299-45AE-A0FD-7511568CC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53" y="2212734"/>
            <a:ext cx="372815" cy="37281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10DC3F9-5679-4F31-9A20-A5C265C6554E}"/>
              </a:ext>
            </a:extLst>
          </p:cNvPr>
          <p:cNvSpPr/>
          <p:nvPr/>
        </p:nvSpPr>
        <p:spPr>
          <a:xfrm>
            <a:off x="191153" y="609761"/>
            <a:ext cx="3234102" cy="98013"/>
          </a:xfrm>
          <a:prstGeom prst="rect">
            <a:avLst/>
          </a:prstGeom>
          <a:solidFill>
            <a:srgbClr val="1A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44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35051E-54D7-463E-8EA1-0F7937C5934E}"/>
              </a:ext>
            </a:extLst>
          </p:cNvPr>
          <p:cNvCxnSpPr>
            <a:cxnSpLocks/>
          </p:cNvCxnSpPr>
          <p:nvPr/>
        </p:nvCxnSpPr>
        <p:spPr>
          <a:xfrm>
            <a:off x="2280127" y="908957"/>
            <a:ext cx="0" cy="5557584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F6D35B-962B-4441-8DA0-0975D72A2A1E}"/>
              </a:ext>
            </a:extLst>
          </p:cNvPr>
          <p:cNvSpPr txBox="1"/>
          <p:nvPr/>
        </p:nvSpPr>
        <p:spPr>
          <a:xfrm>
            <a:off x="72952" y="95624"/>
            <a:ext cx="8358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&amp; PERFORMANCE METRICS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508081-6249-410F-BEA5-F2450E990E64}"/>
              </a:ext>
            </a:extLst>
          </p:cNvPr>
          <p:cNvSpPr txBox="1"/>
          <p:nvPr/>
        </p:nvSpPr>
        <p:spPr>
          <a:xfrm>
            <a:off x="211226" y="6551583"/>
            <a:ext cx="7655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 Learning Networks | Template Toolkit  | 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www.sequentlearning.com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F63070-31B6-4F49-8226-88CA56CC0E64}"/>
              </a:ext>
            </a:extLst>
          </p:cNvPr>
          <p:cNvSpPr txBox="1"/>
          <p:nvPr/>
        </p:nvSpPr>
        <p:spPr>
          <a:xfrm>
            <a:off x="7966840" y="6554085"/>
            <a:ext cx="897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14 of 15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3A04E0-5514-42C6-91A2-C478483D3987}"/>
              </a:ext>
            </a:extLst>
          </p:cNvPr>
          <p:cNvCxnSpPr>
            <a:cxnSpLocks/>
          </p:cNvCxnSpPr>
          <p:nvPr/>
        </p:nvCxnSpPr>
        <p:spPr>
          <a:xfrm flipH="1">
            <a:off x="211225" y="6554086"/>
            <a:ext cx="8706803" cy="0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CC95551-4439-4A78-9417-3F6026C13FF9}"/>
              </a:ext>
            </a:extLst>
          </p:cNvPr>
          <p:cNvSpPr/>
          <p:nvPr/>
        </p:nvSpPr>
        <p:spPr>
          <a:xfrm>
            <a:off x="273772" y="5771123"/>
            <a:ext cx="1872601" cy="695418"/>
          </a:xfrm>
          <a:prstGeom prst="rect">
            <a:avLst/>
          </a:prstGeom>
          <a:solidFill>
            <a:schemeClr val="bg1"/>
          </a:solidFill>
          <a:ln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A4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company logo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36F8CF-4F3A-4E21-A13A-E855F23FEBFE}"/>
              </a:ext>
            </a:extLst>
          </p:cNvPr>
          <p:cNvSpPr/>
          <p:nvPr/>
        </p:nvSpPr>
        <p:spPr>
          <a:xfrm>
            <a:off x="2491970" y="1438548"/>
            <a:ext cx="6372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Performance Metrics and Expected Results:</a:t>
            </a:r>
          </a:p>
          <a:p>
            <a:pPr marL="4635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Summarize the expected results and how you will measure your progress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780FF4-8870-45E3-BDB4-A6527D3FDC65}"/>
              </a:ext>
            </a:extLst>
          </p:cNvPr>
          <p:cNvSpPr/>
          <p:nvPr/>
        </p:nvSpPr>
        <p:spPr>
          <a:xfrm>
            <a:off x="538267" y="2133256"/>
            <a:ext cx="1716109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/ PRODUCT LINE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09BB978-25BA-418D-BD62-8543D5D46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53" y="2212734"/>
            <a:ext cx="372815" cy="37281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30390A2-B774-4697-978C-41E65EAD6598}"/>
              </a:ext>
            </a:extLst>
          </p:cNvPr>
          <p:cNvSpPr/>
          <p:nvPr/>
        </p:nvSpPr>
        <p:spPr>
          <a:xfrm>
            <a:off x="191153" y="609761"/>
            <a:ext cx="3234102" cy="98013"/>
          </a:xfrm>
          <a:prstGeom prst="rect">
            <a:avLst/>
          </a:prstGeom>
          <a:solidFill>
            <a:srgbClr val="1A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64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35051E-54D7-463E-8EA1-0F7937C5934E}"/>
              </a:ext>
            </a:extLst>
          </p:cNvPr>
          <p:cNvCxnSpPr>
            <a:cxnSpLocks/>
          </p:cNvCxnSpPr>
          <p:nvPr/>
        </p:nvCxnSpPr>
        <p:spPr>
          <a:xfrm>
            <a:off x="2280127" y="908957"/>
            <a:ext cx="0" cy="5557584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F6D35B-962B-4441-8DA0-0975D72A2A1E}"/>
              </a:ext>
            </a:extLst>
          </p:cNvPr>
          <p:cNvSpPr txBox="1"/>
          <p:nvPr/>
        </p:nvSpPr>
        <p:spPr>
          <a:xfrm>
            <a:off x="72952" y="95624"/>
            <a:ext cx="7477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SUMMARY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559162-C6FB-4BA5-B72F-E2FF4BDA08E5}"/>
              </a:ext>
            </a:extLst>
          </p:cNvPr>
          <p:cNvSpPr/>
          <p:nvPr/>
        </p:nvSpPr>
        <p:spPr>
          <a:xfrm>
            <a:off x="191153" y="609761"/>
            <a:ext cx="3234102" cy="98013"/>
          </a:xfrm>
          <a:prstGeom prst="rect">
            <a:avLst/>
          </a:prstGeom>
          <a:solidFill>
            <a:srgbClr val="1A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CF4F34-5DA1-4785-8935-34AFD41150E2}"/>
              </a:ext>
            </a:extLst>
          </p:cNvPr>
          <p:cNvSpPr txBox="1"/>
          <p:nvPr/>
        </p:nvSpPr>
        <p:spPr>
          <a:xfrm>
            <a:off x="211226" y="6551583"/>
            <a:ext cx="7655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 Learning Networks | Template Toolkit  | 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www.sequentlearning.com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1FE467-7C03-4FEB-BBAC-0085AF32140F}"/>
              </a:ext>
            </a:extLst>
          </p:cNvPr>
          <p:cNvSpPr txBox="1"/>
          <p:nvPr/>
        </p:nvSpPr>
        <p:spPr>
          <a:xfrm>
            <a:off x="7966840" y="6554085"/>
            <a:ext cx="897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15 of 15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AF66A8-311E-4B1A-A08C-8C1510541FB2}"/>
              </a:ext>
            </a:extLst>
          </p:cNvPr>
          <p:cNvCxnSpPr>
            <a:cxnSpLocks/>
          </p:cNvCxnSpPr>
          <p:nvPr/>
        </p:nvCxnSpPr>
        <p:spPr>
          <a:xfrm flipH="1">
            <a:off x="211225" y="6554086"/>
            <a:ext cx="8706803" cy="0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93F0969-F471-4468-B3D2-2C6921713967}"/>
              </a:ext>
            </a:extLst>
          </p:cNvPr>
          <p:cNvSpPr/>
          <p:nvPr/>
        </p:nvSpPr>
        <p:spPr>
          <a:xfrm>
            <a:off x="273772" y="5771123"/>
            <a:ext cx="1872601" cy="695418"/>
          </a:xfrm>
          <a:prstGeom prst="rect">
            <a:avLst/>
          </a:prstGeom>
          <a:solidFill>
            <a:schemeClr val="bg1"/>
          </a:solidFill>
          <a:ln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A4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company logo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294FE-840C-4305-8E89-9E9DCEB143F2}"/>
              </a:ext>
            </a:extLst>
          </p:cNvPr>
          <p:cNvSpPr/>
          <p:nvPr/>
        </p:nvSpPr>
        <p:spPr>
          <a:xfrm>
            <a:off x="2491970" y="1438548"/>
            <a:ext cx="63726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Summarize your presentation</a:t>
            </a:r>
          </a:p>
          <a:p>
            <a:pPr marL="177800">
              <a:spcBef>
                <a:spcPts val="600"/>
              </a:spcBef>
              <a:spcAft>
                <a:spcPts val="600"/>
              </a:spcAft>
            </a:pPr>
            <a:endParaRPr lang="en-US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>
              <a:spcBef>
                <a:spcPts val="600"/>
              </a:spcBef>
              <a:spcAft>
                <a:spcPts val="600"/>
              </a:spcAft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the story – don’t just repeat data.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BDA39F-FFC3-4F9E-8732-3ADF831D5E9F}"/>
              </a:ext>
            </a:extLst>
          </p:cNvPr>
          <p:cNvSpPr/>
          <p:nvPr/>
        </p:nvSpPr>
        <p:spPr>
          <a:xfrm>
            <a:off x="538267" y="2133256"/>
            <a:ext cx="1716109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/ PRODUCT LINE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7A42490-F34E-4455-AC73-1A303B6D7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53" y="2212734"/>
            <a:ext cx="372815" cy="3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4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8E71-BC25-4CFC-9B98-68915B46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Use the following template to present your product strategy</a:t>
            </a:r>
          </a:p>
        </p:txBody>
      </p:sp>
    </p:spTree>
    <p:extLst>
      <p:ext uri="{BB962C8B-B14F-4D97-AF65-F5344CB8AC3E}">
        <p14:creationId xmlns:p14="http://schemas.microsoft.com/office/powerpoint/2010/main" val="195872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E02CC0-D155-4878-AC6B-546768770722}"/>
              </a:ext>
            </a:extLst>
          </p:cNvPr>
          <p:cNvSpPr txBox="1"/>
          <p:nvPr/>
        </p:nvSpPr>
        <p:spPr>
          <a:xfrm>
            <a:off x="211226" y="6551583"/>
            <a:ext cx="7655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 Learning Networks | Template Toolkit  | 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www.sequentlearning.com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86E39-7ECA-4129-9B1F-3350F180689C}"/>
              </a:ext>
            </a:extLst>
          </p:cNvPr>
          <p:cNvSpPr txBox="1"/>
          <p:nvPr/>
        </p:nvSpPr>
        <p:spPr>
          <a:xfrm>
            <a:off x="7966840" y="6554085"/>
            <a:ext cx="897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 of 14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35051E-54D7-463E-8EA1-0F7937C5934E}"/>
              </a:ext>
            </a:extLst>
          </p:cNvPr>
          <p:cNvCxnSpPr>
            <a:cxnSpLocks/>
          </p:cNvCxnSpPr>
          <p:nvPr/>
        </p:nvCxnSpPr>
        <p:spPr>
          <a:xfrm>
            <a:off x="2280127" y="908957"/>
            <a:ext cx="0" cy="5557584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F6D35B-962B-4441-8DA0-0975D72A2A1E}"/>
              </a:ext>
            </a:extLst>
          </p:cNvPr>
          <p:cNvSpPr txBox="1"/>
          <p:nvPr/>
        </p:nvSpPr>
        <p:spPr>
          <a:xfrm>
            <a:off x="72953" y="95624"/>
            <a:ext cx="604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 THE TEMPLATE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52AFC4-BF77-4733-983E-444C2738F547}"/>
              </a:ext>
            </a:extLst>
          </p:cNvPr>
          <p:cNvCxnSpPr>
            <a:cxnSpLocks/>
          </p:cNvCxnSpPr>
          <p:nvPr/>
        </p:nvCxnSpPr>
        <p:spPr>
          <a:xfrm flipH="1">
            <a:off x="211225" y="6554086"/>
            <a:ext cx="8706803" cy="0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3559162-C6FB-4BA5-B72F-E2FF4BDA08E5}"/>
              </a:ext>
            </a:extLst>
          </p:cNvPr>
          <p:cNvSpPr/>
          <p:nvPr/>
        </p:nvSpPr>
        <p:spPr>
          <a:xfrm>
            <a:off x="191153" y="609761"/>
            <a:ext cx="3234102" cy="98013"/>
          </a:xfrm>
          <a:prstGeom prst="rect">
            <a:avLst/>
          </a:prstGeom>
          <a:solidFill>
            <a:srgbClr val="528D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E303FE-91AE-4125-86B8-BFFA45F8B6B5}"/>
              </a:ext>
            </a:extLst>
          </p:cNvPr>
          <p:cNvSpPr/>
          <p:nvPr/>
        </p:nvSpPr>
        <p:spPr>
          <a:xfrm>
            <a:off x="2491970" y="1438548"/>
            <a:ext cx="637264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product?</a:t>
            </a:r>
          </a:p>
          <a:p>
            <a:pPr marL="40481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is it being used?</a:t>
            </a:r>
          </a:p>
          <a:p>
            <a:pPr marL="40481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the key features and benefits?</a:t>
            </a:r>
          </a:p>
          <a:p>
            <a:pPr marL="40481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other elements contribute to the product’s  results?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B083A6-F047-451D-BFD5-BEB8CE1CA466}"/>
              </a:ext>
            </a:extLst>
          </p:cNvPr>
          <p:cNvSpPr/>
          <p:nvPr/>
        </p:nvSpPr>
        <p:spPr>
          <a:xfrm>
            <a:off x="273772" y="5771123"/>
            <a:ext cx="1872601" cy="695418"/>
          </a:xfrm>
          <a:prstGeom prst="rect">
            <a:avLst/>
          </a:prstGeom>
          <a:solidFill>
            <a:schemeClr val="bg1"/>
          </a:solidFill>
          <a:ln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A4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company logo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511B0D-129B-4F5D-94AF-FDE8972CE3F4}"/>
              </a:ext>
            </a:extLst>
          </p:cNvPr>
          <p:cNvSpPr txBox="1"/>
          <p:nvPr/>
        </p:nvSpPr>
        <p:spPr>
          <a:xfrm>
            <a:off x="5388010" y="761441"/>
            <a:ext cx="3688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each slide, answer the bullet points with information specific to your product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7F214F-5972-44B2-9425-34EE8FADBCB6}"/>
              </a:ext>
            </a:extLst>
          </p:cNvPr>
          <p:cNvSpPr txBox="1"/>
          <p:nvPr/>
        </p:nvSpPr>
        <p:spPr>
          <a:xfrm>
            <a:off x="2685776" y="5928827"/>
            <a:ext cx="402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company logo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D7974D-0E9C-4AE2-A216-3F6645443EE7}"/>
              </a:ext>
            </a:extLst>
          </p:cNvPr>
          <p:cNvSpPr txBox="1"/>
          <p:nvPr/>
        </p:nvSpPr>
        <p:spPr>
          <a:xfrm>
            <a:off x="136063" y="4123848"/>
            <a:ext cx="1687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product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on all slides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F019C0-A0F7-4458-8423-6E850099DAF4}"/>
              </a:ext>
            </a:extLst>
          </p:cNvPr>
          <p:cNvCxnSpPr/>
          <p:nvPr/>
        </p:nvCxnSpPr>
        <p:spPr>
          <a:xfrm flipV="1">
            <a:off x="564011" y="3687749"/>
            <a:ext cx="0" cy="476902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073AA7-5AF7-4514-A46D-D630E2E23A4A}"/>
              </a:ext>
            </a:extLst>
          </p:cNvPr>
          <p:cNvCxnSpPr>
            <a:cxnSpLocks/>
          </p:cNvCxnSpPr>
          <p:nvPr/>
        </p:nvCxnSpPr>
        <p:spPr>
          <a:xfrm flipH="1">
            <a:off x="5388010" y="1642576"/>
            <a:ext cx="432303" cy="268679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CE4BE76-5FD6-45A9-9D27-5086A42F61D8}"/>
              </a:ext>
            </a:extLst>
          </p:cNvPr>
          <p:cNvCxnSpPr>
            <a:cxnSpLocks/>
          </p:cNvCxnSpPr>
          <p:nvPr/>
        </p:nvCxnSpPr>
        <p:spPr>
          <a:xfrm flipH="1">
            <a:off x="2225137" y="6113493"/>
            <a:ext cx="533665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1917C8B-7627-4B49-BBBC-F371164DAE08}"/>
              </a:ext>
            </a:extLst>
          </p:cNvPr>
          <p:cNvSpPr txBox="1"/>
          <p:nvPr/>
        </p:nvSpPr>
        <p:spPr>
          <a:xfrm>
            <a:off x="3806174" y="3862377"/>
            <a:ext cx="316367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in red is there to guide you through the slide and should be removed from your final presentation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AEBF10-C4AB-45CE-B5AD-096EEBB23D74}"/>
              </a:ext>
            </a:extLst>
          </p:cNvPr>
          <p:cNvSpPr/>
          <p:nvPr/>
        </p:nvSpPr>
        <p:spPr>
          <a:xfrm>
            <a:off x="538267" y="2133256"/>
            <a:ext cx="1716109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/ PRODUCT LINE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9C198-763E-4C9C-AEB8-5BA16C545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53" y="2212734"/>
            <a:ext cx="372815" cy="3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4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8C06-0D5A-4412-9792-5EF73DA36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Name of Product / Opportunity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EB6B8-76C9-4DE7-92DF-F9FC819B3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 STRATEGY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4AC7D9-1730-4257-88EF-71EE148B9FC5}"/>
              </a:ext>
            </a:extLst>
          </p:cNvPr>
          <p:cNvCxnSpPr>
            <a:cxnSpLocks/>
          </p:cNvCxnSpPr>
          <p:nvPr/>
        </p:nvCxnSpPr>
        <p:spPr>
          <a:xfrm flipH="1">
            <a:off x="211225" y="4562476"/>
            <a:ext cx="8706803" cy="0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B4CAABA-E54C-46CE-BDDA-F779BBFC444D}"/>
              </a:ext>
            </a:extLst>
          </p:cNvPr>
          <p:cNvSpPr/>
          <p:nvPr/>
        </p:nvSpPr>
        <p:spPr>
          <a:xfrm>
            <a:off x="6958036" y="312155"/>
            <a:ext cx="1872601" cy="695418"/>
          </a:xfrm>
          <a:prstGeom prst="rect">
            <a:avLst/>
          </a:prstGeom>
          <a:solidFill>
            <a:schemeClr val="bg1"/>
          </a:solidFill>
          <a:ln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A4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company logo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FAAF244-7476-4112-A4C4-A592D0D492C4}"/>
              </a:ext>
            </a:extLst>
          </p:cNvPr>
          <p:cNvSpPr txBox="1">
            <a:spLocks/>
          </p:cNvSpPr>
          <p:nvPr/>
        </p:nvSpPr>
        <p:spPr>
          <a:xfrm>
            <a:off x="5632704" y="5750593"/>
            <a:ext cx="3005900" cy="8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PRESENTED BY:   Your Name</a:t>
            </a:r>
          </a:p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DATE: 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19510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E02CC0-D155-4878-AC6B-546768770722}"/>
              </a:ext>
            </a:extLst>
          </p:cNvPr>
          <p:cNvSpPr txBox="1"/>
          <p:nvPr/>
        </p:nvSpPr>
        <p:spPr>
          <a:xfrm>
            <a:off x="211226" y="6551583"/>
            <a:ext cx="7655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 Learning Networks | Template Toolkit  | 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www.sequentlearning.com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86E39-7ECA-4129-9B1F-3350F180689C}"/>
              </a:ext>
            </a:extLst>
          </p:cNvPr>
          <p:cNvSpPr txBox="1"/>
          <p:nvPr/>
        </p:nvSpPr>
        <p:spPr>
          <a:xfrm>
            <a:off x="7966840" y="6554085"/>
            <a:ext cx="897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 of 15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35051E-54D7-463E-8EA1-0F7937C5934E}"/>
              </a:ext>
            </a:extLst>
          </p:cNvPr>
          <p:cNvCxnSpPr>
            <a:cxnSpLocks/>
          </p:cNvCxnSpPr>
          <p:nvPr/>
        </p:nvCxnSpPr>
        <p:spPr>
          <a:xfrm>
            <a:off x="2280127" y="908957"/>
            <a:ext cx="0" cy="5557584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F6D35B-962B-4441-8DA0-0975D72A2A1E}"/>
              </a:ext>
            </a:extLst>
          </p:cNvPr>
          <p:cNvSpPr txBox="1"/>
          <p:nvPr/>
        </p:nvSpPr>
        <p:spPr>
          <a:xfrm>
            <a:off x="72953" y="95624"/>
            <a:ext cx="695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SNAPSHOT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52AFC4-BF77-4733-983E-444C2738F547}"/>
              </a:ext>
            </a:extLst>
          </p:cNvPr>
          <p:cNvCxnSpPr>
            <a:cxnSpLocks/>
          </p:cNvCxnSpPr>
          <p:nvPr/>
        </p:nvCxnSpPr>
        <p:spPr>
          <a:xfrm flipH="1">
            <a:off x="211225" y="6554086"/>
            <a:ext cx="8706803" cy="0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FE303FE-91AE-4125-86B8-BFFA45F8B6B5}"/>
              </a:ext>
            </a:extLst>
          </p:cNvPr>
          <p:cNvSpPr/>
          <p:nvPr/>
        </p:nvSpPr>
        <p:spPr>
          <a:xfrm>
            <a:off x="2491970" y="1438548"/>
            <a:ext cx="637264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product?</a:t>
            </a:r>
          </a:p>
          <a:p>
            <a:pPr marL="40481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is it being used?</a:t>
            </a:r>
          </a:p>
          <a:p>
            <a:pPr marL="40481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the key features and benefits?</a:t>
            </a:r>
          </a:p>
          <a:p>
            <a:pPr marL="40481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other elements contribute to the product’s  results?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B083A6-F047-451D-BFD5-BEB8CE1CA466}"/>
              </a:ext>
            </a:extLst>
          </p:cNvPr>
          <p:cNvSpPr/>
          <p:nvPr/>
        </p:nvSpPr>
        <p:spPr>
          <a:xfrm>
            <a:off x="273772" y="5771123"/>
            <a:ext cx="1872601" cy="695418"/>
          </a:xfrm>
          <a:prstGeom prst="rect">
            <a:avLst/>
          </a:prstGeom>
          <a:solidFill>
            <a:schemeClr val="bg1"/>
          </a:solidFill>
          <a:ln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A4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company logo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9985F6-C0A8-4102-88C1-6CF942AE8CC7}"/>
              </a:ext>
            </a:extLst>
          </p:cNvPr>
          <p:cNvSpPr/>
          <p:nvPr/>
        </p:nvSpPr>
        <p:spPr>
          <a:xfrm>
            <a:off x="538267" y="2133256"/>
            <a:ext cx="1716109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/ PRODUCT LINE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76A543-0A6D-48E8-ACB2-AC5ED46A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53" y="2212734"/>
            <a:ext cx="372815" cy="37281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245BD8-7A8E-48C1-B10E-46706D07525F}"/>
              </a:ext>
            </a:extLst>
          </p:cNvPr>
          <p:cNvSpPr/>
          <p:nvPr/>
        </p:nvSpPr>
        <p:spPr>
          <a:xfrm>
            <a:off x="191153" y="609761"/>
            <a:ext cx="3234102" cy="98013"/>
          </a:xfrm>
          <a:prstGeom prst="rect">
            <a:avLst/>
          </a:prstGeom>
          <a:solidFill>
            <a:srgbClr val="1A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8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35051E-54D7-463E-8EA1-0F7937C5934E}"/>
              </a:ext>
            </a:extLst>
          </p:cNvPr>
          <p:cNvCxnSpPr>
            <a:cxnSpLocks/>
          </p:cNvCxnSpPr>
          <p:nvPr/>
        </p:nvCxnSpPr>
        <p:spPr>
          <a:xfrm>
            <a:off x="2280127" y="908957"/>
            <a:ext cx="0" cy="5557584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F6D35B-962B-4441-8DA0-0975D72A2A1E}"/>
              </a:ext>
            </a:extLst>
          </p:cNvPr>
          <p:cNvSpPr txBox="1"/>
          <p:nvPr/>
        </p:nvSpPr>
        <p:spPr>
          <a:xfrm>
            <a:off x="72953" y="95624"/>
            <a:ext cx="6572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52AFC4-BF77-4733-983E-444C2738F547}"/>
              </a:ext>
            </a:extLst>
          </p:cNvPr>
          <p:cNvCxnSpPr>
            <a:cxnSpLocks/>
          </p:cNvCxnSpPr>
          <p:nvPr/>
        </p:nvCxnSpPr>
        <p:spPr>
          <a:xfrm flipH="1">
            <a:off x="211225" y="6554086"/>
            <a:ext cx="8706803" cy="0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FF32890-FC28-486F-8396-54D692EAE97D}"/>
              </a:ext>
            </a:extLst>
          </p:cNvPr>
          <p:cNvSpPr txBox="1"/>
          <p:nvPr/>
        </p:nvSpPr>
        <p:spPr>
          <a:xfrm>
            <a:off x="211226" y="6551583"/>
            <a:ext cx="7655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 Learning Networks | Template Toolkit  | 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www.sequentlearning.com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A88392-4E3E-4098-972C-C7D7E90587C1}"/>
              </a:ext>
            </a:extLst>
          </p:cNvPr>
          <p:cNvSpPr txBox="1"/>
          <p:nvPr/>
        </p:nvSpPr>
        <p:spPr>
          <a:xfrm>
            <a:off x="7966840" y="6554085"/>
            <a:ext cx="897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2 of 15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EAE05A-C64A-4624-A148-B7790008880D}"/>
              </a:ext>
            </a:extLst>
          </p:cNvPr>
          <p:cNvCxnSpPr>
            <a:cxnSpLocks/>
          </p:cNvCxnSpPr>
          <p:nvPr/>
        </p:nvCxnSpPr>
        <p:spPr>
          <a:xfrm flipH="1">
            <a:off x="211225" y="6554086"/>
            <a:ext cx="8706803" cy="0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6DBF513-D85C-41E1-AD32-092613DDF370}"/>
              </a:ext>
            </a:extLst>
          </p:cNvPr>
          <p:cNvSpPr/>
          <p:nvPr/>
        </p:nvSpPr>
        <p:spPr>
          <a:xfrm>
            <a:off x="273772" y="5771123"/>
            <a:ext cx="1872601" cy="695418"/>
          </a:xfrm>
          <a:prstGeom prst="rect">
            <a:avLst/>
          </a:prstGeom>
          <a:solidFill>
            <a:schemeClr val="bg1"/>
          </a:solidFill>
          <a:ln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A4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company logo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996CA5-61E7-42BD-B000-C855B42F0C04}"/>
              </a:ext>
            </a:extLst>
          </p:cNvPr>
          <p:cNvSpPr/>
          <p:nvPr/>
        </p:nvSpPr>
        <p:spPr>
          <a:xfrm>
            <a:off x="2491970" y="1438548"/>
            <a:ext cx="637264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2383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  <a:p>
            <a:pPr marL="342900" indent="-22383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 &amp; Support</a:t>
            </a:r>
          </a:p>
          <a:p>
            <a:pPr marL="342900" indent="-22383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(talent)</a:t>
            </a:r>
          </a:p>
          <a:p>
            <a:pPr marL="342900" indent="-22383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</a:p>
          <a:p>
            <a:pPr marL="342900" indent="-22383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does the company support the product?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1BE430-6E15-49E0-9CEF-40204913C78A}"/>
              </a:ext>
            </a:extLst>
          </p:cNvPr>
          <p:cNvSpPr/>
          <p:nvPr/>
        </p:nvSpPr>
        <p:spPr>
          <a:xfrm>
            <a:off x="538267" y="2133256"/>
            <a:ext cx="1716109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/ PRODUCT LINE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C80DED5-D47B-40D4-B021-FFE728254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53" y="2212734"/>
            <a:ext cx="372815" cy="37281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D71218C-AC48-4E84-94A7-301AFD9C35BF}"/>
              </a:ext>
            </a:extLst>
          </p:cNvPr>
          <p:cNvSpPr/>
          <p:nvPr/>
        </p:nvSpPr>
        <p:spPr>
          <a:xfrm>
            <a:off x="191153" y="609761"/>
            <a:ext cx="3234102" cy="98013"/>
          </a:xfrm>
          <a:prstGeom prst="rect">
            <a:avLst/>
          </a:prstGeom>
          <a:solidFill>
            <a:srgbClr val="1A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35051E-54D7-463E-8EA1-0F7937C5934E}"/>
              </a:ext>
            </a:extLst>
          </p:cNvPr>
          <p:cNvCxnSpPr>
            <a:cxnSpLocks/>
          </p:cNvCxnSpPr>
          <p:nvPr/>
        </p:nvCxnSpPr>
        <p:spPr>
          <a:xfrm>
            <a:off x="2280127" y="908957"/>
            <a:ext cx="0" cy="5557584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F6D35B-962B-4441-8DA0-0975D72A2A1E}"/>
              </a:ext>
            </a:extLst>
          </p:cNvPr>
          <p:cNvSpPr txBox="1"/>
          <p:nvPr/>
        </p:nvSpPr>
        <p:spPr>
          <a:xfrm>
            <a:off x="72953" y="95624"/>
            <a:ext cx="6953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SNAPSHOT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F5BBE3-D9D3-462F-8172-0182063E3FE7}"/>
              </a:ext>
            </a:extLst>
          </p:cNvPr>
          <p:cNvSpPr txBox="1"/>
          <p:nvPr/>
        </p:nvSpPr>
        <p:spPr>
          <a:xfrm>
            <a:off x="211226" y="6551583"/>
            <a:ext cx="7655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 Learning Networks | Template Toolkit  | 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www.sequentlearning.com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B45C83-388D-40B0-B3D4-14198D2DA2A6}"/>
              </a:ext>
            </a:extLst>
          </p:cNvPr>
          <p:cNvSpPr txBox="1"/>
          <p:nvPr/>
        </p:nvSpPr>
        <p:spPr>
          <a:xfrm>
            <a:off x="7966840" y="6554085"/>
            <a:ext cx="897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3 of 15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B66AD7-D1FD-490E-9A51-B3282F98E780}"/>
              </a:ext>
            </a:extLst>
          </p:cNvPr>
          <p:cNvCxnSpPr>
            <a:cxnSpLocks/>
          </p:cNvCxnSpPr>
          <p:nvPr/>
        </p:nvCxnSpPr>
        <p:spPr>
          <a:xfrm flipH="1">
            <a:off x="211225" y="6554086"/>
            <a:ext cx="8706803" cy="0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CEFEF54-5EDC-4F18-8538-9AC0F8847212}"/>
              </a:ext>
            </a:extLst>
          </p:cNvPr>
          <p:cNvSpPr/>
          <p:nvPr/>
        </p:nvSpPr>
        <p:spPr>
          <a:xfrm>
            <a:off x="273772" y="5771123"/>
            <a:ext cx="1872601" cy="695418"/>
          </a:xfrm>
          <a:prstGeom prst="rect">
            <a:avLst/>
          </a:prstGeom>
          <a:solidFill>
            <a:schemeClr val="bg1"/>
          </a:solidFill>
          <a:ln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A4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company logo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81A75F-5A9C-4888-BA84-AB704845BC04}"/>
              </a:ext>
            </a:extLst>
          </p:cNvPr>
          <p:cNvSpPr/>
          <p:nvPr/>
        </p:nvSpPr>
        <p:spPr>
          <a:xfrm>
            <a:off x="2491970" y="1438548"/>
            <a:ext cx="637264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indent="-22542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Volumes</a:t>
            </a:r>
          </a:p>
          <a:p>
            <a:pPr marL="403225" indent="-22542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Prices/Fees</a:t>
            </a:r>
          </a:p>
          <a:p>
            <a:pPr marL="403225" indent="-22542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</a:p>
          <a:p>
            <a:pPr marL="403225" indent="-22542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Profit</a:t>
            </a:r>
          </a:p>
          <a:p>
            <a:pPr marL="403225" indent="-22542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Movement (+ -)</a:t>
            </a:r>
          </a:p>
          <a:p>
            <a:pPr marL="403225" indent="-22542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Market Share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7B745D-1151-426C-A7C6-69AA5B5957FF}"/>
              </a:ext>
            </a:extLst>
          </p:cNvPr>
          <p:cNvSpPr/>
          <p:nvPr/>
        </p:nvSpPr>
        <p:spPr>
          <a:xfrm>
            <a:off x="538267" y="2133256"/>
            <a:ext cx="1716109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/ PRODUCT LINE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1656F7-48D9-48BD-9D1D-4D084D6AD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53" y="2212734"/>
            <a:ext cx="372815" cy="37281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DC67342-A3EB-438A-AD14-AFD696879738}"/>
              </a:ext>
            </a:extLst>
          </p:cNvPr>
          <p:cNvSpPr/>
          <p:nvPr/>
        </p:nvSpPr>
        <p:spPr>
          <a:xfrm>
            <a:off x="191153" y="609761"/>
            <a:ext cx="3234102" cy="98013"/>
          </a:xfrm>
          <a:prstGeom prst="rect">
            <a:avLst/>
          </a:prstGeom>
          <a:solidFill>
            <a:srgbClr val="1A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9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35051E-54D7-463E-8EA1-0F7937C5934E}"/>
              </a:ext>
            </a:extLst>
          </p:cNvPr>
          <p:cNvCxnSpPr>
            <a:cxnSpLocks/>
          </p:cNvCxnSpPr>
          <p:nvPr/>
        </p:nvCxnSpPr>
        <p:spPr>
          <a:xfrm>
            <a:off x="2280127" y="908957"/>
            <a:ext cx="0" cy="5557584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F6D35B-962B-4441-8DA0-0975D72A2A1E}"/>
              </a:ext>
            </a:extLst>
          </p:cNvPr>
          <p:cNvSpPr txBox="1"/>
          <p:nvPr/>
        </p:nvSpPr>
        <p:spPr>
          <a:xfrm>
            <a:off x="72953" y="95624"/>
            <a:ext cx="6414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MARKET SEGMENTS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F5BBE3-D9D3-462F-8172-0182063E3FE7}"/>
              </a:ext>
            </a:extLst>
          </p:cNvPr>
          <p:cNvSpPr txBox="1"/>
          <p:nvPr/>
        </p:nvSpPr>
        <p:spPr>
          <a:xfrm>
            <a:off x="211226" y="6551583"/>
            <a:ext cx="7655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 Learning Networks | Template Toolkit  | 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www.sequentlearning.com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B45C83-388D-40B0-B3D4-14198D2DA2A6}"/>
              </a:ext>
            </a:extLst>
          </p:cNvPr>
          <p:cNvSpPr txBox="1"/>
          <p:nvPr/>
        </p:nvSpPr>
        <p:spPr>
          <a:xfrm>
            <a:off x="7966840" y="6554085"/>
            <a:ext cx="897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4 of 15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B66AD7-D1FD-490E-9A51-B3282F98E780}"/>
              </a:ext>
            </a:extLst>
          </p:cNvPr>
          <p:cNvCxnSpPr>
            <a:cxnSpLocks/>
          </p:cNvCxnSpPr>
          <p:nvPr/>
        </p:nvCxnSpPr>
        <p:spPr>
          <a:xfrm flipH="1">
            <a:off x="211225" y="6554086"/>
            <a:ext cx="8706803" cy="0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CEFEF54-5EDC-4F18-8538-9AC0F8847212}"/>
              </a:ext>
            </a:extLst>
          </p:cNvPr>
          <p:cNvSpPr/>
          <p:nvPr/>
        </p:nvSpPr>
        <p:spPr>
          <a:xfrm>
            <a:off x="273772" y="5771123"/>
            <a:ext cx="1872601" cy="695418"/>
          </a:xfrm>
          <a:prstGeom prst="rect">
            <a:avLst/>
          </a:prstGeom>
          <a:solidFill>
            <a:schemeClr val="bg1"/>
          </a:solidFill>
          <a:ln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A4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company logo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81A75F-5A9C-4888-BA84-AB704845BC04}"/>
              </a:ext>
            </a:extLst>
          </p:cNvPr>
          <p:cNvSpPr/>
          <p:nvPr/>
        </p:nvSpPr>
        <p:spPr>
          <a:xfrm>
            <a:off x="2491970" y="1438548"/>
            <a:ext cx="637264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indent="-22542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Segments in which you will pursue / serve</a:t>
            </a:r>
          </a:p>
          <a:p>
            <a:pPr marL="403225" indent="-22542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do you want to pursue these segments? Why are they attractive?</a:t>
            </a:r>
          </a:p>
          <a:p>
            <a:pPr marL="403225" indent="-22542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Segment information:</a:t>
            </a:r>
          </a:p>
          <a:p>
            <a:pPr marL="860425" lvl="1" indent="-22542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Characteristics (demographics, industries, personas, etc.)</a:t>
            </a:r>
          </a:p>
          <a:p>
            <a:pPr marL="860425" lvl="1" indent="-22542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</a:p>
          <a:p>
            <a:pPr marL="860425" lvl="1" indent="-22542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Growth Trends</a:t>
            </a:r>
          </a:p>
          <a:p>
            <a:pPr marL="860425" lvl="1" indent="-22542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Needs by Segment (current and future)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2BBE11-00EC-487F-AD37-B787EC43A1AB}"/>
              </a:ext>
            </a:extLst>
          </p:cNvPr>
          <p:cNvSpPr/>
          <p:nvPr/>
        </p:nvSpPr>
        <p:spPr>
          <a:xfrm>
            <a:off x="538267" y="2133256"/>
            <a:ext cx="1716109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/ PRODUCT LINE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527C40-49B3-4129-885E-7C277E4E8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53" y="2212734"/>
            <a:ext cx="372815" cy="37281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3A502FE-3CAE-4FAC-9D15-923580A6A275}"/>
              </a:ext>
            </a:extLst>
          </p:cNvPr>
          <p:cNvSpPr/>
          <p:nvPr/>
        </p:nvSpPr>
        <p:spPr>
          <a:xfrm>
            <a:off x="191153" y="609761"/>
            <a:ext cx="3234102" cy="98013"/>
          </a:xfrm>
          <a:prstGeom prst="rect">
            <a:avLst/>
          </a:prstGeom>
          <a:solidFill>
            <a:srgbClr val="1A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31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35051E-54D7-463E-8EA1-0F7937C5934E}"/>
              </a:ext>
            </a:extLst>
          </p:cNvPr>
          <p:cNvCxnSpPr>
            <a:cxnSpLocks/>
          </p:cNvCxnSpPr>
          <p:nvPr/>
        </p:nvCxnSpPr>
        <p:spPr>
          <a:xfrm>
            <a:off x="2280127" y="908957"/>
            <a:ext cx="0" cy="5557584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F6D35B-962B-4441-8DA0-0975D72A2A1E}"/>
              </a:ext>
            </a:extLst>
          </p:cNvPr>
          <p:cNvSpPr txBox="1"/>
          <p:nvPr/>
        </p:nvSpPr>
        <p:spPr>
          <a:xfrm>
            <a:off x="72953" y="95624"/>
            <a:ext cx="4685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ANALYSIS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A24CB8-324F-4A46-8E39-4D4BBD79E345}"/>
              </a:ext>
            </a:extLst>
          </p:cNvPr>
          <p:cNvSpPr txBox="1"/>
          <p:nvPr/>
        </p:nvSpPr>
        <p:spPr>
          <a:xfrm>
            <a:off x="211226" y="6551583"/>
            <a:ext cx="7655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 Learning Networks | Template Toolkit  | 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www.sequentlearning.com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C22A90-887A-4632-A768-8D0E2A5A7BCC}"/>
              </a:ext>
            </a:extLst>
          </p:cNvPr>
          <p:cNvSpPr txBox="1"/>
          <p:nvPr/>
        </p:nvSpPr>
        <p:spPr>
          <a:xfrm>
            <a:off x="7966840" y="6554085"/>
            <a:ext cx="897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5 of 15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CF1FCF-611C-4B6E-AEF4-F4E25C127B0C}"/>
              </a:ext>
            </a:extLst>
          </p:cNvPr>
          <p:cNvCxnSpPr>
            <a:cxnSpLocks/>
          </p:cNvCxnSpPr>
          <p:nvPr/>
        </p:nvCxnSpPr>
        <p:spPr>
          <a:xfrm flipH="1">
            <a:off x="211225" y="6554086"/>
            <a:ext cx="8706803" cy="0"/>
          </a:xfrm>
          <a:prstGeom prst="line">
            <a:avLst/>
          </a:prstGeom>
          <a:ln w="12700">
            <a:solidFill>
              <a:srgbClr val="1A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5DEE813-443F-4097-BF28-FD49CC96BB40}"/>
              </a:ext>
            </a:extLst>
          </p:cNvPr>
          <p:cNvSpPr/>
          <p:nvPr/>
        </p:nvSpPr>
        <p:spPr>
          <a:xfrm>
            <a:off x="273772" y="5771123"/>
            <a:ext cx="1872601" cy="695418"/>
          </a:xfrm>
          <a:prstGeom prst="rect">
            <a:avLst/>
          </a:prstGeom>
          <a:solidFill>
            <a:schemeClr val="bg1"/>
          </a:solidFill>
          <a:ln>
            <a:solidFill>
              <a:srgbClr val="1A4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A4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company logo</a:t>
            </a:r>
          </a:p>
        </p:txBody>
      </p:sp>
      <p:graphicFrame>
        <p:nvGraphicFramePr>
          <p:cNvPr id="19" name="Group 2">
            <a:extLst>
              <a:ext uri="{FF2B5EF4-FFF2-40B4-BE49-F238E27FC236}">
                <a16:creationId xmlns:a16="http://schemas.microsoft.com/office/drawing/2014/main" id="{C22736A2-AE34-423D-987D-6D780AC870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297066"/>
              </p:ext>
            </p:extLst>
          </p:nvPr>
        </p:nvGraphicFramePr>
        <p:xfrm>
          <a:off x="2606153" y="2460198"/>
          <a:ext cx="6144279" cy="365863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336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0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925" marR="32925" marT="37455" marB="37455" horzOverflow="overflow">
                    <a:solidFill>
                      <a:srgbClr val="8C96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Industry Trends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925" marR="32925" marT="37455" marB="37455" anchor="ctr" horzOverflow="overflow">
                    <a:solidFill>
                      <a:srgbClr val="8C96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Threat / Opportunity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925" marR="32925" marT="37455" marB="37455" anchor="ctr" horzOverflow="overflow">
                    <a:solidFill>
                      <a:srgbClr val="8C96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olitical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925" marR="32925" marT="37455" marB="3745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925" marR="32925" marT="37455" marB="3745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925" marR="32925" marT="37455" marB="3745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egulatory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925" marR="32925" marT="37455" marB="3745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925" marR="32925" marT="37455" marB="3745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925" marR="32925" marT="37455" marB="3745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conomic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925" marR="32925" marT="37455" marB="3745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925" marR="32925" marT="37455" marB="3745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925" marR="32925" marT="37455" marB="3745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 S</a:t>
                      </a: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ocial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925" marR="32925" marT="37455" marB="3745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925" marR="32925" marT="37455" marB="3745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925" marR="32925" marT="37455" marB="3745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 T</a:t>
                      </a: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echnology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925" marR="32925" marT="37455" marB="3745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925" marR="32925" marT="37455" marB="3745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925" marR="32925" marT="37455" marB="3745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 O</a:t>
                      </a: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ther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925" marR="32925" marT="37455" marB="3745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925" marR="32925" marT="37455" marB="3745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2925" marR="32925" marT="37455" marB="37455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5A4E64D3-0400-4E13-81EA-6ED7218404B1}"/>
              </a:ext>
            </a:extLst>
          </p:cNvPr>
          <p:cNvSpPr/>
          <p:nvPr/>
        </p:nvSpPr>
        <p:spPr>
          <a:xfrm>
            <a:off x="2491971" y="1478143"/>
            <a:ext cx="6372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PRESTO Analysis: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snapshots of industry (or sector) trends, threats and opportunities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2F1FB6-2480-4058-85B2-3F419C02207F}"/>
              </a:ext>
            </a:extLst>
          </p:cNvPr>
          <p:cNvSpPr/>
          <p:nvPr/>
        </p:nvSpPr>
        <p:spPr>
          <a:xfrm>
            <a:off x="538267" y="2133256"/>
            <a:ext cx="1716109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/ PRODUCT LINE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EDCB2E2-DA42-4277-B6BC-0FF319171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53" y="2212734"/>
            <a:ext cx="372815" cy="37281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28DEB25-FDAA-4B63-8DFA-2160099F42E6}"/>
              </a:ext>
            </a:extLst>
          </p:cNvPr>
          <p:cNvSpPr/>
          <p:nvPr/>
        </p:nvSpPr>
        <p:spPr>
          <a:xfrm>
            <a:off x="191153" y="609761"/>
            <a:ext cx="3234102" cy="98013"/>
          </a:xfrm>
          <a:prstGeom prst="rect">
            <a:avLst/>
          </a:prstGeom>
          <a:solidFill>
            <a:srgbClr val="1A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22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1045</Words>
  <Application>Microsoft Office PowerPoint</Application>
  <PresentationFormat>On-screen Show (4:3)</PresentationFormat>
  <Paragraphs>196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 Theme</vt:lpstr>
      <vt:lpstr>Strategic Presentation</vt:lpstr>
      <vt:lpstr>Use the following template to present your product strategy</vt:lpstr>
      <vt:lpstr>PowerPoint Presentation</vt:lpstr>
      <vt:lpstr>Name of Product / Opportunity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JJ Rorie</dc:creator>
  <cp:lastModifiedBy>JJ Rorie</cp:lastModifiedBy>
  <cp:revision>4</cp:revision>
  <dcterms:created xsi:type="dcterms:W3CDTF">2018-07-18T19:44:46Z</dcterms:created>
  <dcterms:modified xsi:type="dcterms:W3CDTF">2018-11-02T19:46:47Z</dcterms:modified>
</cp:coreProperties>
</file>